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2"/>
  </p:notesMasterIdLst>
  <p:sldIdLst>
    <p:sldId id="302" r:id="rId5"/>
    <p:sldId id="303" r:id="rId6"/>
    <p:sldId id="307" r:id="rId7"/>
    <p:sldId id="330" r:id="rId8"/>
    <p:sldId id="333" r:id="rId9"/>
    <p:sldId id="346" r:id="rId10"/>
    <p:sldId id="359" r:id="rId11"/>
    <p:sldId id="358" r:id="rId12"/>
    <p:sldId id="347" r:id="rId13"/>
    <p:sldId id="348" r:id="rId14"/>
    <p:sldId id="349" r:id="rId15"/>
    <p:sldId id="337" r:id="rId16"/>
    <p:sldId id="353" r:id="rId17"/>
    <p:sldId id="354" r:id="rId18"/>
    <p:sldId id="355" r:id="rId19"/>
    <p:sldId id="343" r:id="rId20"/>
    <p:sldId id="351" r:id="rId21"/>
    <p:sldId id="352" r:id="rId22"/>
    <p:sldId id="350" r:id="rId23"/>
    <p:sldId id="365" r:id="rId24"/>
    <p:sldId id="364" r:id="rId25"/>
    <p:sldId id="361" r:id="rId26"/>
    <p:sldId id="341" r:id="rId27"/>
    <p:sldId id="356" r:id="rId28"/>
    <p:sldId id="357" r:id="rId29"/>
    <p:sldId id="367" r:id="rId30"/>
    <p:sldId id="366" r:id="rId31"/>
  </p:sldIdLst>
  <p:sldSz cx="15360650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7D45DA-ABAC-42BF-B757-C78644492DC6}" name="#NI YUQIN#" initials="" userId="S::YUQIN001@e.ntu.edu.sg::edf0547c-0190-4036-855d-43e773c42b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00B0F0"/>
    <a:srgbClr val="92D050"/>
    <a:srgbClr val="E260CF"/>
    <a:srgbClr val="ED7D31"/>
    <a:srgbClr val="BF9000"/>
    <a:srgbClr val="FEE2FF"/>
    <a:srgbClr val="C55A11"/>
    <a:srgbClr val="7E8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1028F-EDE2-4EC8-8C3D-5C458C645FB9}" v="1038" dt="2025-04-04T14:14:36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88107" autoAdjust="0"/>
  </p:normalViewPr>
  <p:slideViewPr>
    <p:cSldViewPr snapToGrid="0">
      <p:cViewPr>
        <p:scale>
          <a:sx n="70" d="100"/>
          <a:sy n="70" d="100"/>
        </p:scale>
        <p:origin x="156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D2D19-AF3D-4C07-943E-83C11620C227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79BA4-B8CF-4B4D-8E63-F6B87461F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0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Abstract diagram. Schematic illustration of mechanisms of scaling generation in BMED system (EC: electrode chamber; AC: acid chamber; SWBC: seawater brine chamber; BC: base chamber). (b) The procedure of scaling formation on both sides of CEM/SCEM. (A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eff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effective membrane area; I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lim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= limiting current)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145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S1.</a:t>
            </a:r>
            <a:r>
              <a:rPr lang="en-US" altLang="zh-CN" dirty="0"/>
              <a:t>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Schematic experimental setup for determining the electrode resistance. (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Conditions: electrode solution = 0.3 M Na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SO</a:t>
            </a:r>
            <a:r>
              <a:rPr lang="en-US" altLang="zh-CN" sz="1800" baseline="-250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4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, current density = 5~20 mA/cm</a:t>
            </a:r>
            <a:r>
              <a:rPr lang="en-US" altLang="zh-CN" sz="1800" baseline="300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2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)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331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Figure S2 The change of voltage drop of the electrode compartment as a function of direct current. (The read line is the fitting curve)</a:t>
            </a:r>
            <a:endParaRPr lang="zh-CN" altLang="zh-CN" sz="1800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523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S3 The conductivity change of acid chamber and base chamber. (AC: acid chamber; BC: base chamber)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388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FC67E-DA7C-8BCD-DF9A-D5014B1C9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DC5029-492C-CA3B-D975-837A910B94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72349FD-7E35-F020-4646-52DB5C90FE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S4. The acid and base production rate change with time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D39AA0-D6B7-2155-92F2-022B0F01C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4C6BA-06ED-2374-85EA-B0FD99089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84850B-0FFB-DFCD-B5B7-81154DE811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BEA57CD-2DE1-0500-1D81-CB6EF3A5E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S4.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The energy consumption of the entire process to produce acid and base.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047896-DDCF-9C5A-9A47-F999945C6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862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S5.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Performance change before scaling, after scaling and after cleaning.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696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S6. Photos of solution at the beginning of testing and at the end of testing (NaCl &amp; SWB).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004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Table S2. Turbidity of solutions at the beginning and end of testing.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139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S7. Characterization of pristine IEMs. AEM: (a1) SEM image; (a2)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CEM:</a:t>
            </a:r>
            <a:r>
              <a:rPr lang="en-US" altLang="zh-CN" dirty="0"/>
              <a:t> (b1) SEM image; (b2)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BPM (AEL):</a:t>
            </a:r>
            <a:r>
              <a:rPr lang="en-US" altLang="zh-CN" dirty="0"/>
              <a:t> (c1) SEM image; (c2)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9024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1C963-B2A8-EFED-9344-676E7F265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E8927A3-C0DA-0940-B3C3-9F039BE41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8059288-7A15-ADAB-B2B0-173460926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S8. Characterization of IEMs after BMED tests treating NaCl. AEM facing SWBC: </a:t>
            </a:r>
            <a:r>
              <a:rPr lang="en-US" altLang="zh-CN" dirty="0"/>
              <a:t>(a1) SEM image; (a2)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CEM facing SWBC:</a:t>
            </a:r>
            <a:r>
              <a:rPr lang="en-US" altLang="zh-CN" dirty="0"/>
              <a:t> (b1) SEM image; (b2)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CEM facing BC: </a:t>
            </a:r>
            <a:r>
              <a:rPr lang="en-US" altLang="zh-CN" dirty="0"/>
              <a:t>(c1) SEM image; (c2)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spectrum. BPM facing BC: </a:t>
            </a:r>
            <a:r>
              <a:rPr lang="en-US" altLang="zh-CN" dirty="0"/>
              <a:t>(d1) SEM image; (d2)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C65127-A298-6603-6A98-8D43E5BA7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522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Figure 1.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The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configuration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 of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lab-scale experimental 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黑体" panose="02010609060101010101" pitchFamily="49" charset="-122"/>
              </a:rPr>
              <a:t>BMED stack.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09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S9. </a:t>
            </a:r>
            <a:r>
              <a:rPr lang="en-US" altLang="zh-CN" dirty="0"/>
              <a:t>The morphology of deposits on </a:t>
            </a:r>
            <a:r>
              <a:rPr lang="en-US" dirty="0"/>
              <a:t>CEM facing SWBC (a) SEM image;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(b) EDS map spectrum; EDS elemental mapping image of (c) Mg and (d) Ca;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57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S10. The morphology of deposits on </a:t>
            </a:r>
            <a:r>
              <a:rPr lang="en-US" altLang="zh-CN" dirty="0"/>
              <a:t>CEM facing BC: (a1)(b1) SEM images; (a2)(b2)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EDS map spectrum; EDS elemental mapping image of (a3)(b3) Mg and (a4)(b4) Ca.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578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S11.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X-ray diffraction spectra for the precipitates collected in the stack.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828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S12. The concentration change of Mg</a:t>
            </a:r>
            <a:r>
              <a:rPr lang="en-US" baseline="30000" dirty="0"/>
              <a:t>2+ </a:t>
            </a:r>
            <a:r>
              <a:rPr lang="en-US" dirty="0"/>
              <a:t>and Ca</a:t>
            </a:r>
            <a:r>
              <a:rPr lang="en-US" baseline="30000" dirty="0"/>
              <a:t>2+ </a:t>
            </a:r>
            <a:r>
              <a:rPr lang="en-US" dirty="0"/>
              <a:t>in the acid chamber.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86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kern="1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Figure S13. The stack diagram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5390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S14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808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S15 The SEM graph and 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EDS map spectrum</a:t>
            </a:r>
            <a:r>
              <a:rPr lang="en-US" altLang="zh-CN" dirty="0"/>
              <a:t> of cross-section of membranes (White line is the dividing line of cross-section and membrane surface). Cross-section of CEM after tests: (a1)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 SEM diagram; (a2) EDS map spectrum; (a3) EDS elemental mapping image of Ca; (a4) EDS elemental mapping image of Mg. Cross-section of BPM(AEL) after tests: </a:t>
            </a:r>
            <a:r>
              <a:rPr lang="en-US" altLang="zh-CN" dirty="0"/>
              <a:t>(b1)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 SEM diagram; (b2) EDS map spectrum; (b3) EDS elemental mapping image of Ca; (b4) EDS elemental mapping image of Mg.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762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Figure 2. (a) Conductivity changes in SWBC; (b) Voltage changes across the BMED system; (c) Variation of stack resistance, chamber resistance and membrane resistance; (d) pH change in SWBC; (e) Concentration of generated acid and base during BMED treating different solutions (SWB, seawater brine; NaCl, the sodium chloride solution with the same conductivity as SWB).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21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3. Characterization </a:t>
            </a:r>
            <a:r>
              <a:rPr lang="en-US"/>
              <a:t>of IEMs. 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+mn-ea"/>
              </a:rPr>
              <a:t>AEM facing SWBC: Photograph after tests in (a1) NaCl and (a2) SWB; (a3) SEM diagram; EDS elemental mapping image of (a4) Mg and (a5) Ca; (a6) EDS map spectrum. CEM facing SWBC: Photograph after tests in (b1) NaCl and (b2) SWB;  (b3) SEM diagram; EDS elemental mapping image of (b4) Mg and (b5) Ca; (b6) EDS map spectrum. CEM facing BC: Photograph after tests in (c1) NaCl and (c2) SWB; (c3) SEM diagram; EDS elemental mapping image of (c4) Mg and (c5) Ca; (c6) EDS map spectrum. BPM facing BC: Photograph after tests in (d1) NaCl and (d2) SWB; (d3) SEM diagram; EDS elemental mapping image of (d4) Mg and (d5) Ca; (d6) EDS map spectrum. (AC: acid chamber; SWBC: seawater brine chamber; BC: base chamber). </a:t>
            </a:r>
            <a:endParaRPr lang="en-US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204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Figure 4. Quantification of scaling in BMED system. (a) The amount of scaling and (b) Reduction ratio of Mg</a:t>
            </a:r>
            <a:r>
              <a:rPr lang="en-US" altLang="zh-CN" sz="1200" kern="100" baseline="300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2+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 and Ca</a:t>
            </a:r>
            <a:r>
              <a:rPr lang="en-US" altLang="zh-CN" sz="1200" kern="100" baseline="30000" dirty="0">
                <a:effectLst/>
                <a:latin typeface="Times New Roman" panose="02020603050405020304" pitchFamily="18" charset="0"/>
                <a:ea typeface="等线 Light" panose="02010600030101010101" pitchFamily="2" charset="-122"/>
                <a:cs typeface="Times New Roman" panose="02020603050405020304" pitchFamily="18" charset="0"/>
              </a:rPr>
              <a:t>2+</a:t>
            </a:r>
            <a:endParaRPr lang="zh-CN" altLang="zh-CN" sz="1200" kern="100" dirty="0">
              <a:effectLst/>
              <a:latin typeface="等线 Light" panose="02010600030101010101" pitchFamily="2" charset="-122"/>
              <a:ea typeface="等线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82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5.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Concentration of Ca</a:t>
            </a:r>
            <a:r>
              <a:rPr lang="en-US" altLang="zh-CN" sz="1800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2+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and Mg</a:t>
            </a:r>
            <a:r>
              <a:rPr lang="en-US" altLang="zh-CN" sz="1800" baseline="300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2+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in </a:t>
            </a:r>
            <a:r>
              <a:rPr lang="en-US" altLang="zh-CN" sz="1800" dirty="0"/>
              <a:t>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+mn-ea"/>
              </a:rPr>
              <a:t>(a) SWBC and (b) 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BC; (c) The transport number of counter-ions of pristine CEM, scaled CEM, CEM-Ca and CEM-Mg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252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Figure 6. </a:t>
            </a:r>
            <a:r>
              <a:rPr lang="en-US" altLang="zh-CN" sz="12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Schematic diagram of scaling formation mechanisms on CEM.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08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7. </a:t>
            </a:r>
            <a:r>
              <a:rPr lang="en-US" altLang="zh-CN" sz="1800" kern="10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(a) schematic diagram of scaling formation on BPM.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21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Table S1. The composition of model SWB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B79BA4-B8CF-4B4D-8E63-F6B87461F5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32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081" y="1414125"/>
            <a:ext cx="11520488" cy="3008266"/>
          </a:xfrm>
        </p:spPr>
        <p:txBody>
          <a:bodyPr anchor="b"/>
          <a:lstStyle>
            <a:lvl1pPr algn="ctr"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081" y="4538401"/>
            <a:ext cx="11520488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26" indent="0" algn="ctr">
              <a:buNone/>
              <a:defRPr sz="2520"/>
            </a:lvl2pPr>
            <a:lvl3pPr marL="1152053" indent="0" algn="ctr">
              <a:buNone/>
              <a:defRPr sz="2268"/>
            </a:lvl3pPr>
            <a:lvl4pPr marL="1728079" indent="0" algn="ctr">
              <a:buNone/>
              <a:defRPr sz="2016"/>
            </a:lvl4pPr>
            <a:lvl5pPr marL="2304105" indent="0" algn="ctr">
              <a:buNone/>
              <a:defRPr sz="2016"/>
            </a:lvl5pPr>
            <a:lvl6pPr marL="2880131" indent="0" algn="ctr">
              <a:buNone/>
              <a:defRPr sz="2016"/>
            </a:lvl6pPr>
            <a:lvl7pPr marL="3456158" indent="0" algn="ctr">
              <a:buNone/>
              <a:defRPr sz="2016"/>
            </a:lvl7pPr>
            <a:lvl8pPr marL="4032184" indent="0" algn="ctr">
              <a:buNone/>
              <a:defRPr sz="2016"/>
            </a:lvl8pPr>
            <a:lvl9pPr marL="4608210" indent="0" algn="ctr">
              <a:buNone/>
              <a:defRPr sz="2016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98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254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92465" y="460041"/>
            <a:ext cx="3312140" cy="732264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6045" y="460041"/>
            <a:ext cx="9744412" cy="732264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051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8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044" y="2154191"/>
            <a:ext cx="13248561" cy="3594317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8044" y="5782512"/>
            <a:ext cx="13248561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1pPr>
            <a:lvl2pPr marL="57602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53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79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10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131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8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21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68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6045" y="2300203"/>
            <a:ext cx="6528276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76329" y="2300203"/>
            <a:ext cx="6528276" cy="54824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668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5" y="460041"/>
            <a:ext cx="13248561" cy="16701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8046" y="2118188"/>
            <a:ext cx="6498274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8046" y="3156278"/>
            <a:ext cx="6498274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76329" y="2118188"/>
            <a:ext cx="6530277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26" indent="0">
              <a:buNone/>
              <a:defRPr sz="2520" b="1"/>
            </a:lvl2pPr>
            <a:lvl3pPr marL="1152053" indent="0">
              <a:buNone/>
              <a:defRPr sz="2268" b="1"/>
            </a:lvl3pPr>
            <a:lvl4pPr marL="1728079" indent="0">
              <a:buNone/>
              <a:defRPr sz="2016" b="1"/>
            </a:lvl4pPr>
            <a:lvl5pPr marL="2304105" indent="0">
              <a:buNone/>
              <a:defRPr sz="2016" b="1"/>
            </a:lvl5pPr>
            <a:lvl6pPr marL="2880131" indent="0">
              <a:buNone/>
              <a:defRPr sz="2016" b="1"/>
            </a:lvl6pPr>
            <a:lvl7pPr marL="3456158" indent="0">
              <a:buNone/>
              <a:defRPr sz="2016" b="1"/>
            </a:lvl7pPr>
            <a:lvl8pPr marL="4032184" indent="0">
              <a:buNone/>
              <a:defRPr sz="2016" b="1"/>
            </a:lvl8pPr>
            <a:lvl9pPr marL="4608210" indent="0">
              <a:buNone/>
              <a:defRPr sz="2016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76329" y="3156278"/>
            <a:ext cx="6530277" cy="46424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57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16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76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6" y="576051"/>
            <a:ext cx="4954209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0277" y="1244111"/>
            <a:ext cx="7776329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8046" y="2592229"/>
            <a:ext cx="4954209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2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046" y="576051"/>
            <a:ext cx="4954209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30277" y="1244111"/>
            <a:ext cx="7776329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26" indent="0">
              <a:buNone/>
              <a:defRPr sz="3528"/>
            </a:lvl2pPr>
            <a:lvl3pPr marL="1152053" indent="0">
              <a:buNone/>
              <a:defRPr sz="3024"/>
            </a:lvl3pPr>
            <a:lvl4pPr marL="1728079" indent="0">
              <a:buNone/>
              <a:defRPr sz="2520"/>
            </a:lvl4pPr>
            <a:lvl5pPr marL="2304105" indent="0">
              <a:buNone/>
              <a:defRPr sz="2520"/>
            </a:lvl5pPr>
            <a:lvl6pPr marL="2880131" indent="0">
              <a:buNone/>
              <a:defRPr sz="2520"/>
            </a:lvl6pPr>
            <a:lvl7pPr marL="3456158" indent="0">
              <a:buNone/>
              <a:defRPr sz="2520"/>
            </a:lvl7pPr>
            <a:lvl8pPr marL="4032184" indent="0">
              <a:buNone/>
              <a:defRPr sz="2520"/>
            </a:lvl8pPr>
            <a:lvl9pPr marL="4608210" indent="0">
              <a:buNone/>
              <a:defRPr sz="252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8046" y="2592229"/>
            <a:ext cx="4954209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26" indent="0">
              <a:buNone/>
              <a:defRPr sz="1764"/>
            </a:lvl2pPr>
            <a:lvl3pPr marL="1152053" indent="0">
              <a:buNone/>
              <a:defRPr sz="1512"/>
            </a:lvl3pPr>
            <a:lvl4pPr marL="1728079" indent="0">
              <a:buNone/>
              <a:defRPr sz="1260"/>
            </a:lvl4pPr>
            <a:lvl5pPr marL="2304105" indent="0">
              <a:buNone/>
              <a:defRPr sz="1260"/>
            </a:lvl5pPr>
            <a:lvl6pPr marL="2880131" indent="0">
              <a:buNone/>
              <a:defRPr sz="1260"/>
            </a:lvl6pPr>
            <a:lvl7pPr marL="3456158" indent="0">
              <a:buNone/>
              <a:defRPr sz="1260"/>
            </a:lvl7pPr>
            <a:lvl8pPr marL="4032184" indent="0">
              <a:buNone/>
              <a:defRPr sz="1260"/>
            </a:lvl8pPr>
            <a:lvl9pPr marL="4608210" indent="0">
              <a:buNone/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89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6045" y="460041"/>
            <a:ext cx="13248561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045" y="2300203"/>
            <a:ext cx="13248561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045" y="8008708"/>
            <a:ext cx="34561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AA78B-6ED0-48F0-8427-0DC31A09D8FA}" type="datetimeFigureOut">
              <a:rPr lang="zh-CN" altLang="en-US" smtClean="0"/>
              <a:t>2025/4/29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8216" y="8008708"/>
            <a:ext cx="5184219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48459" y="8008708"/>
            <a:ext cx="34561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606D3-31A5-4257-A78B-51A84F656F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2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152053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13" indent="-288013" algn="l" defTabSz="1152053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039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066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092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118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145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1152053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1152053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7.emf"/><Relationship Id="rId4" Type="http://schemas.openxmlformats.org/officeDocument/2006/relationships/image" Target="../media/image44.emf"/><Relationship Id="rId9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jpg"/><Relationship Id="rId9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0.png"/><Relationship Id="rId5" Type="http://schemas.openxmlformats.org/officeDocument/2006/relationships/image" Target="../media/image64.jpg"/><Relationship Id="rId10" Type="http://schemas.openxmlformats.org/officeDocument/2006/relationships/image" Target="../media/image69.png"/><Relationship Id="rId4" Type="http://schemas.openxmlformats.org/officeDocument/2006/relationships/image" Target="../media/image63.jp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ti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10.wdp"/><Relationship Id="rId4" Type="http://schemas.openxmlformats.org/officeDocument/2006/relationships/image" Target="../media/image75.png"/><Relationship Id="rId9" Type="http://schemas.microsoft.com/office/2007/relationships/hdphoto" Target="../media/hdphoto1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microsoft.com/office/2007/relationships/hdphoto" Target="../media/hdphoto13.wdp"/><Relationship Id="rId12" Type="http://schemas.microsoft.com/office/2007/relationships/hdphoto" Target="../media/hdphoto14.wdp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microsoft.com/office/2007/relationships/hdphoto" Target="../media/hdphoto12.wdp"/><Relationship Id="rId15" Type="http://schemas.openxmlformats.org/officeDocument/2006/relationships/image" Target="../media/image87.png"/><Relationship Id="rId10" Type="http://schemas.openxmlformats.org/officeDocument/2006/relationships/image" Target="../media/image84.tif"/><Relationship Id="rId4" Type="http://schemas.openxmlformats.org/officeDocument/2006/relationships/image" Target="../media/image80.png"/><Relationship Id="rId9" Type="http://schemas.openxmlformats.org/officeDocument/2006/relationships/image" Target="../media/image83.png"/><Relationship Id="rId14" Type="http://schemas.microsoft.com/office/2007/relationships/hdphoto" Target="../media/hdphoto1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microsoft.com/office/2007/relationships/hdphoto" Target="../media/hdphoto18.wdp"/><Relationship Id="rId3" Type="http://schemas.openxmlformats.org/officeDocument/2006/relationships/image" Target="../media/image92.tif"/><Relationship Id="rId7" Type="http://schemas.openxmlformats.org/officeDocument/2006/relationships/image" Target="../media/image96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microsoft.com/office/2007/relationships/hdphoto" Target="../media/hdphoto17.wdp"/><Relationship Id="rId5" Type="http://schemas.openxmlformats.org/officeDocument/2006/relationships/image" Target="../media/image94.png"/><Relationship Id="rId15" Type="http://schemas.openxmlformats.org/officeDocument/2006/relationships/image" Target="../media/image101.png"/><Relationship Id="rId10" Type="http://schemas.openxmlformats.org/officeDocument/2006/relationships/image" Target="../media/image98.png"/><Relationship Id="rId4" Type="http://schemas.openxmlformats.org/officeDocument/2006/relationships/image" Target="../media/image93.tif"/><Relationship Id="rId9" Type="http://schemas.openxmlformats.org/officeDocument/2006/relationships/image" Target="../media/image97.png"/><Relationship Id="rId1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2.wdp"/><Relationship Id="rId18" Type="http://schemas.openxmlformats.org/officeDocument/2006/relationships/image" Target="../media/image17.png"/><Relationship Id="rId26" Type="http://schemas.openxmlformats.org/officeDocument/2006/relationships/image" Target="../media/image22.png"/><Relationship Id="rId39" Type="http://schemas.openxmlformats.org/officeDocument/2006/relationships/image" Target="../media/image33.jpg"/><Relationship Id="rId3" Type="http://schemas.openxmlformats.org/officeDocument/2006/relationships/image" Target="../media/image6.jpg"/><Relationship Id="rId21" Type="http://schemas.microsoft.com/office/2007/relationships/hdphoto" Target="../media/hdphoto6.wdp"/><Relationship Id="rId34" Type="http://schemas.openxmlformats.org/officeDocument/2006/relationships/image" Target="../media/image28.png"/><Relationship Id="rId7" Type="http://schemas.openxmlformats.org/officeDocument/2006/relationships/image" Target="../media/image10.jpg"/><Relationship Id="rId12" Type="http://schemas.openxmlformats.org/officeDocument/2006/relationships/image" Target="../media/image14.png"/><Relationship Id="rId17" Type="http://schemas.microsoft.com/office/2007/relationships/hdphoto" Target="../media/hdphoto4.wdp"/><Relationship Id="rId25" Type="http://schemas.microsoft.com/office/2007/relationships/hdphoto" Target="../media/hdphoto7.wdp"/><Relationship Id="rId33" Type="http://schemas.microsoft.com/office/2007/relationships/hdphoto" Target="../media/hdphoto9.wdp"/><Relationship Id="rId38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3.jpg"/><Relationship Id="rId24" Type="http://schemas.openxmlformats.org/officeDocument/2006/relationships/image" Target="../media/image21.png"/><Relationship Id="rId32" Type="http://schemas.openxmlformats.org/officeDocument/2006/relationships/image" Target="../media/image27.png"/><Relationship Id="rId37" Type="http://schemas.openxmlformats.org/officeDocument/2006/relationships/image" Target="../media/image31.jpg"/><Relationship Id="rId5" Type="http://schemas.openxmlformats.org/officeDocument/2006/relationships/image" Target="../media/image8.jpg"/><Relationship Id="rId15" Type="http://schemas.microsoft.com/office/2007/relationships/hdphoto" Target="../media/hdphoto3.wdp"/><Relationship Id="rId23" Type="http://schemas.openxmlformats.org/officeDocument/2006/relationships/image" Target="../media/image20.png"/><Relationship Id="rId28" Type="http://schemas.openxmlformats.org/officeDocument/2006/relationships/image" Target="../media/image23.png"/><Relationship Id="rId36" Type="http://schemas.openxmlformats.org/officeDocument/2006/relationships/image" Target="../media/image30.jpg"/><Relationship Id="rId10" Type="http://schemas.microsoft.com/office/2007/relationships/hdphoto" Target="../media/hdphoto1.wdp"/><Relationship Id="rId19" Type="http://schemas.microsoft.com/office/2007/relationships/hdphoto" Target="../media/hdphoto5.wdp"/><Relationship Id="rId31" Type="http://schemas.openxmlformats.org/officeDocument/2006/relationships/image" Target="../media/image26.pn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microsoft.com/office/2007/relationships/hdphoto" Target="../media/hdphoto8.wdp"/><Relationship Id="rId30" Type="http://schemas.openxmlformats.org/officeDocument/2006/relationships/image" Target="../media/image25.png"/><Relationship Id="rId35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D21A2DA6-FFD9-3731-52C3-45E009D7BEFE}"/>
              </a:ext>
            </a:extLst>
          </p:cNvPr>
          <p:cNvGrpSpPr/>
          <p:nvPr/>
        </p:nvGrpSpPr>
        <p:grpSpPr>
          <a:xfrm>
            <a:off x="-243494" y="-1071154"/>
            <a:ext cx="16389185" cy="11753358"/>
            <a:chOff x="368180" y="-2341526"/>
            <a:chExt cx="14910141" cy="1043728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4DB978D1-44A2-00DE-BB4C-26550FF985A9}"/>
                </a:ext>
              </a:extLst>
            </p:cNvPr>
            <p:cNvSpPr/>
            <p:nvPr/>
          </p:nvSpPr>
          <p:spPr>
            <a:xfrm>
              <a:off x="3764471" y="648932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8" name="直接连接符 11">
              <a:extLst>
                <a:ext uri="{FF2B5EF4-FFF2-40B4-BE49-F238E27FC236}">
                  <a16:creationId xmlns:a16="http://schemas.microsoft.com/office/drawing/2014/main" id="{B0CADE92-5FA5-8EA0-A361-16DD60E35019}"/>
                </a:ext>
              </a:extLst>
            </p:cNvPr>
            <p:cNvCxnSpPr>
              <a:cxnSpLocks/>
              <a:stCxn id="36" idx="0"/>
              <a:endCxn id="36" idx="2"/>
            </p:cNvCxnSpPr>
            <p:nvPr/>
          </p:nvCxnSpPr>
          <p:spPr>
            <a:xfrm>
              <a:off x="4016425" y="648932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AA3CAA7D-FE2C-71E0-BB80-DC894C014657}"/>
                </a:ext>
              </a:extLst>
            </p:cNvPr>
            <p:cNvSpPr txBox="1"/>
            <p:nvPr/>
          </p:nvSpPr>
          <p:spPr>
            <a:xfrm>
              <a:off x="3557866" y="167689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连接符: 曲线 39">
              <a:extLst>
                <a:ext uri="{FF2B5EF4-FFF2-40B4-BE49-F238E27FC236}">
                  <a16:creationId xmlns:a16="http://schemas.microsoft.com/office/drawing/2014/main" id="{99ECC3D1-AD19-A833-4C82-CC4B1D8B89F0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4167147" y="3018007"/>
              <a:ext cx="483418" cy="31895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6" name="矩形: 圆角 115">
              <a:extLst>
                <a:ext uri="{FF2B5EF4-FFF2-40B4-BE49-F238E27FC236}">
                  <a16:creationId xmlns:a16="http://schemas.microsoft.com/office/drawing/2014/main" id="{B8C0109E-FBC8-7EBD-ADF9-818300C33867}"/>
                </a:ext>
              </a:extLst>
            </p:cNvPr>
            <p:cNvSpPr/>
            <p:nvPr/>
          </p:nvSpPr>
          <p:spPr>
            <a:xfrm>
              <a:off x="8764200" y="-2341526"/>
              <a:ext cx="4195364" cy="2200208"/>
            </a:xfrm>
            <a:prstGeom prst="roundRect">
              <a:avLst/>
            </a:prstGeom>
            <a:solidFill>
              <a:srgbClr val="FE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5791BF08-E142-FA5B-3676-9CECACC96DC7}"/>
                </a:ext>
              </a:extLst>
            </p:cNvPr>
            <p:cNvSpPr/>
            <p:nvPr/>
          </p:nvSpPr>
          <p:spPr>
            <a:xfrm>
              <a:off x="9443109" y="1419897"/>
              <a:ext cx="1670244" cy="1180580"/>
            </a:xfrm>
            <a:prstGeom prst="roundRect">
              <a:avLst/>
            </a:prstGeom>
            <a:solidFill>
              <a:srgbClr val="FEE2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/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CD09667D-8864-BAD2-49B3-9FEB9FB9A41F}"/>
                </a:ext>
              </a:extLst>
            </p:cNvPr>
            <p:cNvSpPr/>
            <p:nvPr/>
          </p:nvSpPr>
          <p:spPr>
            <a:xfrm>
              <a:off x="7390503" y="5630790"/>
              <a:ext cx="5106708" cy="24649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矩形: 圆角 110">
              <a:extLst>
                <a:ext uri="{FF2B5EF4-FFF2-40B4-BE49-F238E27FC236}">
                  <a16:creationId xmlns:a16="http://schemas.microsoft.com/office/drawing/2014/main" id="{983CB7E4-9C56-E4C3-8FAC-726A71208C0C}"/>
                </a:ext>
              </a:extLst>
            </p:cNvPr>
            <p:cNvSpPr/>
            <p:nvPr/>
          </p:nvSpPr>
          <p:spPr>
            <a:xfrm>
              <a:off x="8126026" y="2913148"/>
              <a:ext cx="1726755" cy="1822439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矩形: 圆角 108">
              <a:extLst>
                <a:ext uri="{FF2B5EF4-FFF2-40B4-BE49-F238E27FC236}">
                  <a16:creationId xmlns:a16="http://schemas.microsoft.com/office/drawing/2014/main" id="{8FB8A5F4-2949-6D7E-067A-BADA0E563F5A}"/>
                </a:ext>
              </a:extLst>
            </p:cNvPr>
            <p:cNvSpPr/>
            <p:nvPr/>
          </p:nvSpPr>
          <p:spPr>
            <a:xfrm>
              <a:off x="4454647" y="-2315790"/>
              <a:ext cx="4007282" cy="220020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矩形: 圆角 69">
              <a:extLst>
                <a:ext uri="{FF2B5EF4-FFF2-40B4-BE49-F238E27FC236}">
                  <a16:creationId xmlns:a16="http://schemas.microsoft.com/office/drawing/2014/main" id="{23FD2F8A-F980-1D2C-3768-AD01B282C57A}"/>
                </a:ext>
              </a:extLst>
            </p:cNvPr>
            <p:cNvSpPr/>
            <p:nvPr/>
          </p:nvSpPr>
          <p:spPr>
            <a:xfrm>
              <a:off x="6201087" y="2425125"/>
              <a:ext cx="1855471" cy="248403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" name="直接连接符 1">
              <a:extLst>
                <a:ext uri="{FF2B5EF4-FFF2-40B4-BE49-F238E27FC236}">
                  <a16:creationId xmlns:a16="http://schemas.microsoft.com/office/drawing/2014/main" id="{3BE73506-4655-24DC-2656-FAF6CFE81FAF}"/>
                </a:ext>
              </a:extLst>
            </p:cNvPr>
            <p:cNvCxnSpPr>
              <a:cxnSpLocks/>
            </p:cNvCxnSpPr>
            <p:nvPr/>
          </p:nvCxnSpPr>
          <p:spPr>
            <a:xfrm>
              <a:off x="958217" y="657588"/>
              <a:ext cx="0" cy="492271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25BF4EAB-1A68-6BAD-02C0-2056976F76F7}"/>
                </a:ext>
              </a:extLst>
            </p:cNvPr>
            <p:cNvSpPr txBox="1"/>
            <p:nvPr/>
          </p:nvSpPr>
          <p:spPr>
            <a:xfrm>
              <a:off x="447900" y="2719090"/>
              <a:ext cx="759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74A835B-791B-7323-7420-F3D699AE523B}"/>
                </a:ext>
              </a:extLst>
            </p:cNvPr>
            <p:cNvSpPr/>
            <p:nvPr/>
          </p:nvSpPr>
          <p:spPr>
            <a:xfrm>
              <a:off x="5492869" y="649540"/>
              <a:ext cx="458985" cy="4885200"/>
            </a:xfrm>
            <a:prstGeom prst="rect">
              <a:avLst/>
            </a:prstGeom>
            <a:solidFill>
              <a:srgbClr val="C55A1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D23B15C-EF33-C228-DF44-F2B3CD81E65B}"/>
                </a:ext>
              </a:extLst>
            </p:cNvPr>
            <p:cNvSpPr/>
            <p:nvPr/>
          </p:nvSpPr>
          <p:spPr>
            <a:xfrm>
              <a:off x="7756302" y="648932"/>
              <a:ext cx="457358" cy="48852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5923344-97F9-D468-7DC7-03C94ADBB73E}"/>
                </a:ext>
              </a:extLst>
            </p:cNvPr>
            <p:cNvSpPr/>
            <p:nvPr/>
          </p:nvSpPr>
          <p:spPr>
            <a:xfrm>
              <a:off x="10923711" y="648936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7042CC9E-1303-5F51-667C-908CCCE1ABFD}"/>
                </a:ext>
              </a:extLst>
            </p:cNvPr>
            <p:cNvCxnSpPr>
              <a:cxnSpLocks/>
              <a:stCxn id="6" idx="0"/>
              <a:endCxn id="6" idx="2"/>
            </p:cNvCxnSpPr>
            <p:nvPr/>
          </p:nvCxnSpPr>
          <p:spPr>
            <a:xfrm>
              <a:off x="11175665" y="648936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6236765-0D65-FAB0-618A-B86537BF2FD3}"/>
                </a:ext>
              </a:extLst>
            </p:cNvPr>
            <p:cNvSpPr txBox="1"/>
            <p:nvPr/>
          </p:nvSpPr>
          <p:spPr>
            <a:xfrm>
              <a:off x="5312897" y="181062"/>
              <a:ext cx="975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AEM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F2466CF-0367-D4F4-8195-A30C19316D93}"/>
                </a:ext>
              </a:extLst>
            </p:cNvPr>
            <p:cNvSpPr txBox="1"/>
            <p:nvPr/>
          </p:nvSpPr>
          <p:spPr>
            <a:xfrm>
              <a:off x="7232181" y="181062"/>
              <a:ext cx="22364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CEM/SCEM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2BAD901-AE23-A07F-C6F7-CB3EAE58D517}"/>
                </a:ext>
              </a:extLst>
            </p:cNvPr>
            <p:cNvSpPr txBox="1"/>
            <p:nvPr/>
          </p:nvSpPr>
          <p:spPr>
            <a:xfrm>
              <a:off x="10685020" y="167689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连接符: 曲线 11">
              <a:extLst>
                <a:ext uri="{FF2B5EF4-FFF2-40B4-BE49-F238E27FC236}">
                  <a16:creationId xmlns:a16="http://schemas.microsoft.com/office/drawing/2014/main" id="{23813DA4-B441-1A41-FD21-DF0126DC25D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430163" y="1307104"/>
              <a:ext cx="564901" cy="500996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AD3396E-42C4-55A6-C74B-CAB3BCC497DB}"/>
                </a:ext>
              </a:extLst>
            </p:cNvPr>
            <p:cNvSpPr txBox="1"/>
            <p:nvPr/>
          </p:nvSpPr>
          <p:spPr>
            <a:xfrm>
              <a:off x="8709309" y="3216574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69059A2-83C7-0543-9B03-146CA506470E}"/>
                </a:ext>
              </a:extLst>
            </p:cNvPr>
            <p:cNvSpPr/>
            <p:nvPr/>
          </p:nvSpPr>
          <p:spPr>
            <a:xfrm>
              <a:off x="2260038" y="657588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1">
              <a:extLst>
                <a:ext uri="{FF2B5EF4-FFF2-40B4-BE49-F238E27FC236}">
                  <a16:creationId xmlns:a16="http://schemas.microsoft.com/office/drawing/2014/main" id="{707851E6-14EF-AF03-B54E-DFC6A1552C41}"/>
                </a:ext>
              </a:extLst>
            </p:cNvPr>
            <p:cNvCxnSpPr>
              <a:cxnSpLocks/>
              <a:stCxn id="18" idx="0"/>
              <a:endCxn id="18" idx="2"/>
            </p:cNvCxnSpPr>
            <p:nvPr/>
          </p:nvCxnSpPr>
          <p:spPr>
            <a:xfrm>
              <a:off x="2511992" y="657588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8E2BDAB-06D2-BD20-7A6A-9BCED0CE9D0B}"/>
                </a:ext>
              </a:extLst>
            </p:cNvPr>
            <p:cNvSpPr txBox="1"/>
            <p:nvPr/>
          </p:nvSpPr>
          <p:spPr>
            <a:xfrm>
              <a:off x="2053433" y="167689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3DE82D0-B1E5-F7CD-6F0C-FEAC5C2DD03A}"/>
                </a:ext>
              </a:extLst>
            </p:cNvPr>
            <p:cNvSpPr txBox="1"/>
            <p:nvPr/>
          </p:nvSpPr>
          <p:spPr>
            <a:xfrm>
              <a:off x="4588127" y="1948070"/>
              <a:ext cx="7886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Cl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75D60DA-42A7-A53A-63B0-8BD89CDE3E49}"/>
                </a:ext>
              </a:extLst>
            </p:cNvPr>
            <p:cNvCxnSpPr>
              <a:cxnSpLocks/>
            </p:cNvCxnSpPr>
            <p:nvPr/>
          </p:nvCxnSpPr>
          <p:spPr>
            <a:xfrm>
              <a:off x="14439472" y="631059"/>
              <a:ext cx="647" cy="488520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795680-952E-95C7-6786-A93BC34E9817}"/>
                </a:ext>
              </a:extLst>
            </p:cNvPr>
            <p:cNvSpPr txBox="1"/>
            <p:nvPr/>
          </p:nvSpPr>
          <p:spPr>
            <a:xfrm>
              <a:off x="14519311" y="2719090"/>
              <a:ext cx="759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箭头: 右 28">
              <a:extLst>
                <a:ext uri="{FF2B5EF4-FFF2-40B4-BE49-F238E27FC236}">
                  <a16:creationId xmlns:a16="http://schemas.microsoft.com/office/drawing/2014/main" id="{B89B965E-C584-BA70-493A-1ADC6C6A746A}"/>
                </a:ext>
              </a:extLst>
            </p:cNvPr>
            <p:cNvSpPr/>
            <p:nvPr/>
          </p:nvSpPr>
          <p:spPr>
            <a:xfrm>
              <a:off x="7471620" y="4470871"/>
              <a:ext cx="1119996" cy="164382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2AD0E03C-B928-9A15-2296-0CDA8DE8A16E}"/>
                </a:ext>
              </a:extLst>
            </p:cNvPr>
            <p:cNvSpPr/>
            <p:nvPr/>
          </p:nvSpPr>
          <p:spPr>
            <a:xfrm flipH="1">
              <a:off x="5188266" y="2079322"/>
              <a:ext cx="1018753" cy="13793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526750F-1714-3CE7-F57E-134495D0DF6B}"/>
                </a:ext>
              </a:extLst>
            </p:cNvPr>
            <p:cNvSpPr/>
            <p:nvPr/>
          </p:nvSpPr>
          <p:spPr>
            <a:xfrm>
              <a:off x="8337441" y="4186985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79A7757-1AE7-DF56-B908-83EB5D7A0692}"/>
                </a:ext>
              </a:extLst>
            </p:cNvPr>
            <p:cNvSpPr/>
            <p:nvPr/>
          </p:nvSpPr>
          <p:spPr>
            <a:xfrm rot="5400000">
              <a:off x="8257052" y="3902633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8E07C38-E037-49BC-270E-2CFD0BE8BF2E}"/>
                </a:ext>
              </a:extLst>
            </p:cNvPr>
            <p:cNvSpPr/>
            <p:nvPr/>
          </p:nvSpPr>
          <p:spPr>
            <a:xfrm>
              <a:off x="7736941" y="1408211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3C773AF-F099-DB12-2340-B40FECC1D1C7}"/>
                </a:ext>
              </a:extLst>
            </p:cNvPr>
            <p:cNvSpPr/>
            <p:nvPr/>
          </p:nvSpPr>
          <p:spPr>
            <a:xfrm flipH="1">
              <a:off x="8401528" y="4735588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0A06BE7-D0CB-A8F9-F862-B3795582730F}"/>
                </a:ext>
              </a:extLst>
            </p:cNvPr>
            <p:cNvSpPr/>
            <p:nvPr/>
          </p:nvSpPr>
          <p:spPr>
            <a:xfrm flipH="1">
              <a:off x="7693990" y="1724650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9F07EF1-A187-6D14-B820-B1C29598CBB6}"/>
                </a:ext>
              </a:extLst>
            </p:cNvPr>
            <p:cNvSpPr/>
            <p:nvPr/>
          </p:nvSpPr>
          <p:spPr>
            <a:xfrm rot="16200000" flipH="1">
              <a:off x="8292904" y="4937699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195B5279-57F9-2AFC-A92E-9F45D4E15CE4}"/>
                </a:ext>
              </a:extLst>
            </p:cNvPr>
            <p:cNvSpPr/>
            <p:nvPr/>
          </p:nvSpPr>
          <p:spPr>
            <a:xfrm rot="16200000" flipH="1">
              <a:off x="7666734" y="1014933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3BD5C7B6-3B8E-B8A0-81D8-627724C559BF}"/>
                </a:ext>
              </a:extLst>
            </p:cNvPr>
            <p:cNvSpPr/>
            <p:nvPr/>
          </p:nvSpPr>
          <p:spPr>
            <a:xfrm flipH="1" flipV="1">
              <a:off x="8333756" y="1707853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8" name="箭头: 左 67">
              <a:extLst>
                <a:ext uri="{FF2B5EF4-FFF2-40B4-BE49-F238E27FC236}">
                  <a16:creationId xmlns:a16="http://schemas.microsoft.com/office/drawing/2014/main" id="{A19CE37C-F98A-EBC5-0DBA-142601FCA94C}"/>
                </a:ext>
              </a:extLst>
            </p:cNvPr>
            <p:cNvSpPr/>
            <p:nvPr/>
          </p:nvSpPr>
          <p:spPr>
            <a:xfrm>
              <a:off x="7422301" y="3365387"/>
              <a:ext cx="1159461" cy="155859"/>
            </a:xfrm>
            <a:prstGeom prst="leftArrow">
              <a:avLst/>
            </a:prstGeom>
            <a:noFill/>
            <a:ln w="28575">
              <a:prstDash val="solid"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CBDA3C68-406F-937A-2F0C-21B307B360AC}"/>
                </a:ext>
              </a:extLst>
            </p:cNvPr>
            <p:cNvSpPr/>
            <p:nvPr/>
          </p:nvSpPr>
          <p:spPr>
            <a:xfrm flipH="1">
              <a:off x="8304259" y="1179966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B600AF6C-7CEE-F353-3464-D0581D1E945C}"/>
                </a:ext>
              </a:extLst>
            </p:cNvPr>
            <p:cNvSpPr/>
            <p:nvPr/>
          </p:nvSpPr>
          <p:spPr>
            <a:xfrm flipH="1">
              <a:off x="7598664" y="2825954"/>
              <a:ext cx="272947" cy="33259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09F120E-51F6-67CA-164D-9D5AD0C7FAFA}"/>
                </a:ext>
              </a:extLst>
            </p:cNvPr>
            <p:cNvSpPr/>
            <p:nvPr/>
          </p:nvSpPr>
          <p:spPr>
            <a:xfrm rot="16200000" flipH="1">
              <a:off x="7622522" y="3414477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6E30D2E1-2ACC-56A1-F311-EAB33212BACB}"/>
                </a:ext>
              </a:extLst>
            </p:cNvPr>
            <p:cNvSpPr/>
            <p:nvPr/>
          </p:nvSpPr>
          <p:spPr>
            <a:xfrm flipH="1">
              <a:off x="7743540" y="3904623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7F06761-B8A0-8528-72D8-0564162694E9}"/>
                </a:ext>
              </a:extLst>
            </p:cNvPr>
            <p:cNvSpPr/>
            <p:nvPr/>
          </p:nvSpPr>
          <p:spPr>
            <a:xfrm flipH="1">
              <a:off x="7793731" y="4735587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37E500D2-D20F-E614-0550-84934512670D}"/>
                </a:ext>
              </a:extLst>
            </p:cNvPr>
            <p:cNvSpPr/>
            <p:nvPr/>
          </p:nvSpPr>
          <p:spPr>
            <a:xfrm flipH="1">
              <a:off x="7669949" y="4998071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615BE000-74B7-D7CF-030D-088EB6A417ED}"/>
                </a:ext>
              </a:extLst>
            </p:cNvPr>
            <p:cNvSpPr txBox="1"/>
            <p:nvPr/>
          </p:nvSpPr>
          <p:spPr>
            <a:xfrm>
              <a:off x="5520156" y="713664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1E945EE-0BAA-3C55-296F-E375905ADD99}"/>
                </a:ext>
              </a:extLst>
            </p:cNvPr>
            <p:cNvSpPr txBox="1"/>
            <p:nvPr/>
          </p:nvSpPr>
          <p:spPr>
            <a:xfrm>
              <a:off x="5520156" y="1494746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A6E7B99B-086A-0D7F-A2E6-C4EFFB0CC9BF}"/>
                </a:ext>
              </a:extLst>
            </p:cNvPr>
            <p:cNvSpPr txBox="1"/>
            <p:nvPr/>
          </p:nvSpPr>
          <p:spPr>
            <a:xfrm>
              <a:off x="5520156" y="237995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A7498AD-8501-A78A-9E82-7155FB239780}"/>
                </a:ext>
              </a:extLst>
            </p:cNvPr>
            <p:cNvSpPr txBox="1"/>
            <p:nvPr/>
          </p:nvSpPr>
          <p:spPr>
            <a:xfrm>
              <a:off x="5520156" y="3284639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FBF592D9-4D68-8EC2-D486-BE74A317D52D}"/>
                </a:ext>
              </a:extLst>
            </p:cNvPr>
            <p:cNvSpPr txBox="1"/>
            <p:nvPr/>
          </p:nvSpPr>
          <p:spPr>
            <a:xfrm>
              <a:off x="5520156" y="4123629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E5C427F7-B276-8379-7AF2-44F01EB1454D}"/>
                </a:ext>
              </a:extLst>
            </p:cNvPr>
            <p:cNvSpPr txBox="1"/>
            <p:nvPr/>
          </p:nvSpPr>
          <p:spPr>
            <a:xfrm>
              <a:off x="5520156" y="4985812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8A99E67C-751A-95E1-3C9D-51C1EA93048A}"/>
                </a:ext>
              </a:extLst>
            </p:cNvPr>
            <p:cNvSpPr txBox="1"/>
            <p:nvPr/>
          </p:nvSpPr>
          <p:spPr>
            <a:xfrm>
              <a:off x="7830228" y="62000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D86FB2BC-F7B4-BBD0-DFD7-94BE500BF9C0}"/>
                </a:ext>
              </a:extLst>
            </p:cNvPr>
            <p:cNvSpPr txBox="1"/>
            <p:nvPr/>
          </p:nvSpPr>
          <p:spPr>
            <a:xfrm>
              <a:off x="7830228" y="147819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B5ACCA30-6A77-B995-48A7-1A606EF9BF20}"/>
                </a:ext>
              </a:extLst>
            </p:cNvPr>
            <p:cNvSpPr txBox="1"/>
            <p:nvPr/>
          </p:nvSpPr>
          <p:spPr>
            <a:xfrm>
              <a:off x="7830228" y="2336385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BD9E7DC5-688E-28F5-DA30-5F1A1A575F00}"/>
                </a:ext>
              </a:extLst>
            </p:cNvPr>
            <p:cNvSpPr txBox="1"/>
            <p:nvPr/>
          </p:nvSpPr>
          <p:spPr>
            <a:xfrm>
              <a:off x="7845372" y="3181147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B7FCDB8-0CE0-D72B-D7BE-FBD012AD8839}"/>
                </a:ext>
              </a:extLst>
            </p:cNvPr>
            <p:cNvSpPr txBox="1"/>
            <p:nvPr/>
          </p:nvSpPr>
          <p:spPr>
            <a:xfrm>
              <a:off x="7830228" y="4050972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8C1C1DBA-A974-A299-8B3F-5E2F8A993348}"/>
                </a:ext>
              </a:extLst>
            </p:cNvPr>
            <p:cNvSpPr txBox="1"/>
            <p:nvPr/>
          </p:nvSpPr>
          <p:spPr>
            <a:xfrm>
              <a:off x="7830228" y="4909162"/>
              <a:ext cx="5470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FD8865C-0634-0B3F-1EDD-99E45B58102E}"/>
                </a:ext>
              </a:extLst>
            </p:cNvPr>
            <p:cNvSpPr/>
            <p:nvPr/>
          </p:nvSpPr>
          <p:spPr>
            <a:xfrm>
              <a:off x="1152648" y="773168"/>
              <a:ext cx="921004" cy="47282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EC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61BCCE78-3C42-AABB-F304-405E1066AA84}"/>
                </a:ext>
              </a:extLst>
            </p:cNvPr>
            <p:cNvSpPr/>
            <p:nvPr/>
          </p:nvSpPr>
          <p:spPr>
            <a:xfrm>
              <a:off x="4391197" y="745860"/>
              <a:ext cx="921004" cy="4728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AC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9021555D-4044-77B2-C896-57355E63569F}"/>
                </a:ext>
              </a:extLst>
            </p:cNvPr>
            <p:cNvSpPr/>
            <p:nvPr/>
          </p:nvSpPr>
          <p:spPr>
            <a:xfrm>
              <a:off x="6352852" y="773167"/>
              <a:ext cx="1245561" cy="4728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SWBC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C7CE0BB-B527-7EFB-6FB8-FB9F47C9EAAB}"/>
                </a:ext>
              </a:extLst>
            </p:cNvPr>
            <p:cNvSpPr/>
            <p:nvPr/>
          </p:nvSpPr>
          <p:spPr>
            <a:xfrm>
              <a:off x="8967897" y="731160"/>
              <a:ext cx="921004" cy="4728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67F2F627-D981-98C9-59AE-86834E2E5B70}"/>
                </a:ext>
              </a:extLst>
            </p:cNvPr>
            <p:cNvSpPr txBox="1"/>
            <p:nvPr/>
          </p:nvSpPr>
          <p:spPr>
            <a:xfrm>
              <a:off x="11530943" y="2601174"/>
              <a:ext cx="110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BDB26A35-5DC6-E173-38BF-002334BFF795}"/>
                </a:ext>
              </a:extLst>
            </p:cNvPr>
            <p:cNvSpPr/>
            <p:nvPr/>
          </p:nvSpPr>
          <p:spPr>
            <a:xfrm>
              <a:off x="12515402" y="655770"/>
              <a:ext cx="503908" cy="48852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242836FA-3C9A-A2C5-36AE-53D87CA440FD}"/>
                </a:ext>
              </a:extLst>
            </p:cNvPr>
            <p:cNvCxnSpPr>
              <a:cxnSpLocks/>
              <a:stCxn id="98" idx="0"/>
              <a:endCxn id="98" idx="2"/>
            </p:cNvCxnSpPr>
            <p:nvPr/>
          </p:nvCxnSpPr>
          <p:spPr>
            <a:xfrm>
              <a:off x="12767356" y="655770"/>
              <a:ext cx="0" cy="488520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DFAA4D1-820F-1BCF-B313-9B468A11D6CF}"/>
                </a:ext>
              </a:extLst>
            </p:cNvPr>
            <p:cNvSpPr txBox="1"/>
            <p:nvPr/>
          </p:nvSpPr>
          <p:spPr>
            <a:xfrm>
              <a:off x="12276710" y="168518"/>
              <a:ext cx="9812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BPM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EF2C993-7029-D29F-A3C8-011FAE6B94A0}"/>
                </a:ext>
              </a:extLst>
            </p:cNvPr>
            <p:cNvSpPr/>
            <p:nvPr/>
          </p:nvSpPr>
          <p:spPr>
            <a:xfrm>
              <a:off x="13308966" y="746689"/>
              <a:ext cx="921004" cy="472829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EC</a:t>
              </a:r>
              <a:endPara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2" name="连接符: 曲线 101">
              <a:extLst>
                <a:ext uri="{FF2B5EF4-FFF2-40B4-BE49-F238E27FC236}">
                  <a16:creationId xmlns:a16="http://schemas.microsoft.com/office/drawing/2014/main" id="{24728CCD-1CCA-FE2B-7688-290A5104E8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905033" y="3033838"/>
              <a:ext cx="483418" cy="318959"/>
            </a:xfrm>
            <a:prstGeom prst="curved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0689195A-0BD5-021B-3635-AA417F532DE7}"/>
                </a:ext>
              </a:extLst>
            </p:cNvPr>
            <p:cNvSpPr txBox="1"/>
            <p:nvPr/>
          </p:nvSpPr>
          <p:spPr>
            <a:xfrm>
              <a:off x="1157129" y="3293295"/>
              <a:ext cx="7587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C295A90F-B378-4DDA-B2A8-DC670F23C24A}"/>
                </a:ext>
              </a:extLst>
            </p:cNvPr>
            <p:cNvSpPr txBox="1"/>
            <p:nvPr/>
          </p:nvSpPr>
          <p:spPr>
            <a:xfrm>
              <a:off x="13414062" y="3032398"/>
              <a:ext cx="84976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5" name="连接符: 曲线 104">
              <a:extLst>
                <a:ext uri="{FF2B5EF4-FFF2-40B4-BE49-F238E27FC236}">
                  <a16:creationId xmlns:a16="http://schemas.microsoft.com/office/drawing/2014/main" id="{90924F81-9A02-7F93-BDF7-6040B9FFEA3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12918921" y="2924712"/>
              <a:ext cx="483418" cy="318959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10E80F5E-AD3A-65BC-8D44-904C6039BE23}"/>
                </a:ext>
              </a:extLst>
            </p:cNvPr>
            <p:cNvSpPr/>
            <p:nvPr/>
          </p:nvSpPr>
          <p:spPr>
            <a:xfrm>
              <a:off x="368180" y="657588"/>
              <a:ext cx="14571618" cy="488521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DC00A404-6FF5-A4DF-9053-0A6A9CF547E7}"/>
                </a:ext>
              </a:extLst>
            </p:cNvPr>
            <p:cNvSpPr txBox="1"/>
            <p:nvPr/>
          </p:nvSpPr>
          <p:spPr>
            <a:xfrm>
              <a:off x="4505808" y="-1901474"/>
              <a:ext cx="38773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Scaling on CEM/SCEM </a:t>
              </a:r>
            </a:p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facing SWBC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41521564-6520-8D4D-DA2B-FB69D0F053FD}"/>
                </a:ext>
              </a:extLst>
            </p:cNvPr>
            <p:cNvSpPr txBox="1"/>
            <p:nvPr/>
          </p:nvSpPr>
          <p:spPr>
            <a:xfrm>
              <a:off x="7780906" y="6119563"/>
              <a:ext cx="44334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Scaling on CEM/SCEM </a:t>
              </a:r>
            </a:p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facing BC</a:t>
              </a: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A0605E78-B79A-4971-AA91-CB3B344D6AB5}"/>
                </a:ext>
              </a:extLst>
            </p:cNvPr>
            <p:cNvSpPr/>
            <p:nvPr/>
          </p:nvSpPr>
          <p:spPr>
            <a:xfrm>
              <a:off x="6248923" y="-2226487"/>
              <a:ext cx="360000" cy="36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91E6ED2E-A9D1-59C0-E943-CF618A3A5F98}"/>
                </a:ext>
              </a:extLst>
            </p:cNvPr>
            <p:cNvSpPr/>
            <p:nvPr/>
          </p:nvSpPr>
          <p:spPr>
            <a:xfrm>
              <a:off x="9763857" y="5715568"/>
              <a:ext cx="360000" cy="36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DA67DFA5-7309-E245-A64E-5667594B9562}"/>
                </a:ext>
              </a:extLst>
            </p:cNvPr>
            <p:cNvSpPr/>
            <p:nvPr/>
          </p:nvSpPr>
          <p:spPr>
            <a:xfrm>
              <a:off x="10858393" y="2244077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1804A80-507B-EE4F-A294-E485A55CF972}"/>
                </a:ext>
              </a:extLst>
            </p:cNvPr>
            <p:cNvSpPr/>
            <p:nvPr/>
          </p:nvSpPr>
          <p:spPr>
            <a:xfrm>
              <a:off x="10937807" y="1919482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BACF3531-20A3-6D41-8A6C-494E9B9B83AB}"/>
                </a:ext>
              </a:extLst>
            </p:cNvPr>
            <p:cNvSpPr/>
            <p:nvPr/>
          </p:nvSpPr>
          <p:spPr>
            <a:xfrm>
              <a:off x="10917255" y="2731857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17B399C-3F2E-F193-4E4D-F71978656368}"/>
                </a:ext>
              </a:extLst>
            </p:cNvPr>
            <p:cNvSpPr txBox="1"/>
            <p:nvPr/>
          </p:nvSpPr>
          <p:spPr>
            <a:xfrm>
              <a:off x="8664626" y="3860523"/>
              <a:ext cx="133298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endParaRPr lang="en-US" altLang="zh-CN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Na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235AD6B-8CA8-14BF-4F0D-D50B76C1A152}"/>
                </a:ext>
              </a:extLst>
            </p:cNvPr>
            <p:cNvSpPr txBox="1"/>
            <p:nvPr/>
          </p:nvSpPr>
          <p:spPr>
            <a:xfrm>
              <a:off x="9544746" y="2089236"/>
              <a:ext cx="1125891" cy="4770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EA6F100-3AD2-61BB-F1DA-DC8460CA32EE}"/>
                </a:ext>
              </a:extLst>
            </p:cNvPr>
            <p:cNvSpPr txBox="1"/>
            <p:nvPr/>
          </p:nvSpPr>
          <p:spPr>
            <a:xfrm>
              <a:off x="8811570" y="-1896437"/>
              <a:ext cx="42587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Scaling on BPM</a:t>
              </a:r>
            </a:p>
            <a:p>
              <a:pPr algn="ctr"/>
              <a:r>
                <a: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facing BC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US" altLang="zh-CN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AB11B757-E049-490C-0FDA-B1FC6CB0C97C}"/>
                </a:ext>
              </a:extLst>
            </p:cNvPr>
            <p:cNvSpPr/>
            <p:nvPr/>
          </p:nvSpPr>
          <p:spPr>
            <a:xfrm>
              <a:off x="10708253" y="-2236459"/>
              <a:ext cx="360000" cy="3600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F7827D9-8653-339F-FFD4-C7521B48D451}"/>
                </a:ext>
              </a:extLst>
            </p:cNvPr>
            <p:cNvSpPr txBox="1"/>
            <p:nvPr/>
          </p:nvSpPr>
          <p:spPr>
            <a:xfrm>
              <a:off x="4826679" y="-1185159"/>
              <a:ext cx="3299347" cy="6832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The leakage of OH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Water splitting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9AEFA4F-9364-1E4F-4AEB-4F4759C500F1}"/>
                </a:ext>
              </a:extLst>
            </p:cNvPr>
            <p:cNvSpPr txBox="1"/>
            <p:nvPr/>
          </p:nvSpPr>
          <p:spPr>
            <a:xfrm>
              <a:off x="8963061" y="-1085009"/>
              <a:ext cx="4553634" cy="3826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The transport of Mg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/Ca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endParaRPr lang="zh-CN" alt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AE914E2-ACE7-35CC-B7F5-D0B824F14F3E}"/>
                </a:ext>
              </a:extLst>
            </p:cNvPr>
            <p:cNvSpPr txBox="1"/>
            <p:nvPr/>
          </p:nvSpPr>
          <p:spPr>
            <a:xfrm>
              <a:off x="7497461" y="6997286"/>
              <a:ext cx="4958848" cy="3826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The transport of Mg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r>
                <a:rPr lang="en-US" altLang="zh-CN" sz="2200" dirty="0">
                  <a:latin typeface="Arial" panose="020B0604020202020204" pitchFamily="34" charset="0"/>
                  <a:cs typeface="Arial" panose="020B0604020202020204" pitchFamily="34" charset="0"/>
                </a:rPr>
                <a:t>/Ca</a:t>
              </a:r>
              <a:r>
                <a:rPr lang="en-US" altLang="zh-CN" sz="2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  <a:endParaRPr lang="zh-CN" altLang="en-US" sz="22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0B325542-8C1E-C494-9890-9033304A23BB}"/>
                </a:ext>
              </a:extLst>
            </p:cNvPr>
            <p:cNvSpPr txBox="1"/>
            <p:nvPr/>
          </p:nvSpPr>
          <p:spPr>
            <a:xfrm>
              <a:off x="9708306" y="1567548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19A40750-D984-13BA-03C2-347F471B8797}"/>
                </a:ext>
              </a:extLst>
            </p:cNvPr>
            <p:cNvSpPr/>
            <p:nvPr/>
          </p:nvSpPr>
          <p:spPr>
            <a:xfrm rot="5400000">
              <a:off x="10819032" y="4950243"/>
              <a:ext cx="114956" cy="294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3F41815-8E00-826A-45BB-808967D758FE}"/>
                </a:ext>
              </a:extLst>
            </p:cNvPr>
            <p:cNvSpPr/>
            <p:nvPr/>
          </p:nvSpPr>
          <p:spPr>
            <a:xfrm>
              <a:off x="11013229" y="5145541"/>
              <a:ext cx="128173" cy="2643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perspectiveFront" fov="3300000">
                <a:rot lat="486000" lon="19530000" rev="174000"/>
              </a:camera>
              <a:lightRig rig="harsh" dir="t">
                <a:rot lat="0" lon="0" rev="3000000"/>
              </a:lightRig>
            </a:scene3d>
            <a:sp3d extrusionH="254000" contourW="19050">
              <a:bevelT w="82550" h="44450" prst="angle"/>
              <a:bevelB w="82550" h="44450" prst="angle"/>
              <a:contourClr>
                <a:srgbClr val="FFFFFF"/>
              </a:contour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2808A2E9-AD0A-2F69-FCA5-1E3963838340}"/>
                </a:ext>
              </a:extLst>
            </p:cNvPr>
            <p:cNvSpPr txBox="1"/>
            <p:nvPr/>
          </p:nvSpPr>
          <p:spPr>
            <a:xfrm>
              <a:off x="6632191" y="3201952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solidFill>
                    <a:schemeClr val="accent5">
                      <a:lumMod val="75000"/>
                    </a:schemeClr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5FE6BF2-C74B-3415-69EC-1D78FBC4D455}"/>
                </a:ext>
              </a:extLst>
            </p:cNvPr>
            <p:cNvSpPr/>
            <p:nvPr/>
          </p:nvSpPr>
          <p:spPr>
            <a:xfrm>
              <a:off x="6212855" y="2423231"/>
              <a:ext cx="1697953" cy="247726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椭圆 139">
              <a:extLst>
                <a:ext uri="{FF2B5EF4-FFF2-40B4-BE49-F238E27FC236}">
                  <a16:creationId xmlns:a16="http://schemas.microsoft.com/office/drawing/2014/main" id="{3E39657B-544C-9A90-A884-A724F8925923}"/>
                </a:ext>
              </a:extLst>
            </p:cNvPr>
            <p:cNvSpPr/>
            <p:nvPr/>
          </p:nvSpPr>
          <p:spPr>
            <a:xfrm>
              <a:off x="6094450" y="2328992"/>
              <a:ext cx="325089" cy="2915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126E724-52D1-95C6-3092-188987527AD7}"/>
                </a:ext>
              </a:extLst>
            </p:cNvPr>
            <p:cNvSpPr txBox="1"/>
            <p:nvPr/>
          </p:nvSpPr>
          <p:spPr>
            <a:xfrm>
              <a:off x="6635401" y="4123629"/>
              <a:ext cx="133298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  <a:r>
                <a:rPr lang="en-US" altLang="zh-CN" sz="2500" baseline="30000" dirty="0">
                  <a:solidFill>
                    <a:srgbClr val="FF0000"/>
                  </a:solidFill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r>
                <a:rPr lang="en-US" altLang="zh-CN" sz="25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  <a:r>
                <a:rPr lang="en-US" altLang="zh-CN" sz="2500" baseline="30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Na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A901AD80-DAD5-7144-F445-C44AC2696B5A}"/>
                </a:ext>
              </a:extLst>
            </p:cNvPr>
            <p:cNvSpPr/>
            <p:nvPr/>
          </p:nvSpPr>
          <p:spPr>
            <a:xfrm>
              <a:off x="8114192" y="2904387"/>
              <a:ext cx="1746027" cy="18312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FD75E4F0-7A69-47C8-B297-EBE9D66A115C}"/>
                </a:ext>
              </a:extLst>
            </p:cNvPr>
            <p:cNvSpPr/>
            <p:nvPr/>
          </p:nvSpPr>
          <p:spPr>
            <a:xfrm>
              <a:off x="9669341" y="2803367"/>
              <a:ext cx="325089" cy="2915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E4D5B0B6-568C-2636-AB74-EDA897F5FDE5}"/>
                </a:ext>
              </a:extLst>
            </p:cNvPr>
            <p:cNvSpPr/>
            <p:nvPr/>
          </p:nvSpPr>
          <p:spPr>
            <a:xfrm>
              <a:off x="9452976" y="1441872"/>
              <a:ext cx="1660378" cy="11792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1B26C21-3E8E-FEC7-7DA5-D8998E5B645D}"/>
                </a:ext>
              </a:extLst>
            </p:cNvPr>
            <p:cNvSpPr/>
            <p:nvPr/>
          </p:nvSpPr>
          <p:spPr>
            <a:xfrm>
              <a:off x="9356603" y="1284732"/>
              <a:ext cx="325089" cy="29156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DBA5A9E2-8DEB-4DC0-4395-DB4B177A422D}"/>
                </a:ext>
              </a:extLst>
            </p:cNvPr>
            <p:cNvSpPr txBox="1"/>
            <p:nvPr/>
          </p:nvSpPr>
          <p:spPr>
            <a:xfrm>
              <a:off x="2937536" y="2534956"/>
              <a:ext cx="110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04B0680A-2BDE-1315-E881-74978A6D34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4403" y="-141318"/>
              <a:ext cx="457358" cy="264388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F357AA80-0F2F-61D3-4D8B-765CB4B6EEBA}"/>
                </a:ext>
              </a:extLst>
            </p:cNvPr>
            <p:cNvCxnSpPr>
              <a:cxnSpLocks/>
            </p:cNvCxnSpPr>
            <p:nvPr/>
          </p:nvCxnSpPr>
          <p:spPr>
            <a:xfrm>
              <a:off x="9468583" y="4735587"/>
              <a:ext cx="197928" cy="1023120"/>
            </a:xfrm>
            <a:prstGeom prst="straightConnector1">
              <a:avLst/>
            </a:prstGeom>
            <a:ln w="381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70655142-DAD9-7E1B-ABEC-85C6C631C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0233" y="-167014"/>
              <a:ext cx="299990" cy="1586911"/>
            </a:xfrm>
            <a:prstGeom prst="straightConnector1">
              <a:avLst/>
            </a:prstGeom>
            <a:ln w="38100">
              <a:solidFill>
                <a:srgbClr val="E260CF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5759D2C-BB09-1303-ABE8-283C56497FC0}"/>
                </a:ext>
              </a:extLst>
            </p:cNvPr>
            <p:cNvSpPr txBox="1"/>
            <p:nvPr/>
          </p:nvSpPr>
          <p:spPr>
            <a:xfrm>
              <a:off x="4710910" y="3099189"/>
              <a:ext cx="849768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lang="en-US" altLang="zh-CN" sz="25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lang="zh-CN" altLang="en-US" sz="2500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箭头: 左右 13">
              <a:extLst>
                <a:ext uri="{FF2B5EF4-FFF2-40B4-BE49-F238E27FC236}">
                  <a16:creationId xmlns:a16="http://schemas.microsoft.com/office/drawing/2014/main" id="{3A56058D-390A-44E8-D67E-BBF04E86BD20}"/>
                </a:ext>
              </a:extLst>
            </p:cNvPr>
            <p:cNvSpPr/>
            <p:nvPr/>
          </p:nvSpPr>
          <p:spPr>
            <a:xfrm>
              <a:off x="7406457" y="2668981"/>
              <a:ext cx="1151985" cy="167886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732CCFB-5FA9-E076-3088-B1DF56A84C52}"/>
                </a:ext>
              </a:extLst>
            </p:cNvPr>
            <p:cNvSpPr txBox="1"/>
            <p:nvPr/>
          </p:nvSpPr>
          <p:spPr>
            <a:xfrm>
              <a:off x="6613758" y="2516851"/>
              <a:ext cx="127053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altLang="zh-CN" sz="2500" baseline="30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endParaRPr lang="zh-CN" altLang="en-US" sz="2500" baseline="30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D7B4E58-501E-9685-DF43-9142A1AD3271}"/>
                </a:ext>
              </a:extLst>
            </p:cNvPr>
            <p:cNvSpPr txBox="1"/>
            <p:nvPr/>
          </p:nvSpPr>
          <p:spPr>
            <a:xfrm>
              <a:off x="8694371" y="2495641"/>
              <a:ext cx="8204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H+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D2EEC94-28A4-7E01-5762-043C0CFCA1FD}"/>
                </a:ext>
              </a:extLst>
            </p:cNvPr>
            <p:cNvSpPr txBox="1"/>
            <p:nvPr/>
          </p:nvSpPr>
          <p:spPr>
            <a:xfrm>
              <a:off x="7136364" y="2345711"/>
              <a:ext cx="186311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Water splitting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96EBB172-7926-1FEF-8F2C-E888CB113024}"/>
                </a:ext>
              </a:extLst>
            </p:cNvPr>
            <p:cNvSpPr txBox="1"/>
            <p:nvPr/>
          </p:nvSpPr>
          <p:spPr>
            <a:xfrm>
              <a:off x="6546888" y="2846866"/>
              <a:ext cx="910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(Major)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B37AA7B-30E6-C900-791E-BBC9BBDA9559}"/>
                </a:ext>
              </a:extLst>
            </p:cNvPr>
            <p:cNvSpPr txBox="1"/>
            <p:nvPr/>
          </p:nvSpPr>
          <p:spPr>
            <a:xfrm>
              <a:off x="6554536" y="3588837"/>
              <a:ext cx="910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(Minor)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AE5B4A2-1A11-DB15-5C1F-AB8CE09433DE}"/>
                </a:ext>
              </a:extLst>
            </p:cNvPr>
            <p:cNvSpPr txBox="1"/>
            <p:nvPr/>
          </p:nvSpPr>
          <p:spPr>
            <a:xfrm>
              <a:off x="7446969" y="3074509"/>
              <a:ext cx="140687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Leakage</a:t>
              </a:r>
              <a:endPara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75B38FF7-0F5C-31B4-DB8E-7F5BBF7F6B6E}"/>
              </a:ext>
            </a:extLst>
          </p:cNvPr>
          <p:cNvSpPr txBox="1"/>
          <p:nvPr/>
        </p:nvSpPr>
        <p:spPr>
          <a:xfrm>
            <a:off x="1802049" y="2473550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25BA644-91AA-B734-3669-503DBEC23501}"/>
              </a:ext>
            </a:extLst>
          </p:cNvPr>
          <p:cNvSpPr txBox="1"/>
          <p:nvPr/>
        </p:nvSpPr>
        <p:spPr>
          <a:xfrm>
            <a:off x="1802049" y="434994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C404D35B-4D9F-52E2-A0DB-5F70C539ED21}"/>
              </a:ext>
            </a:extLst>
          </p:cNvPr>
          <p:cNvSpPr txBox="1"/>
          <p:nvPr/>
        </p:nvSpPr>
        <p:spPr>
          <a:xfrm>
            <a:off x="1802049" y="631348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21353CC6-2328-A1E8-CAF0-3C60FDDAAA6A}"/>
              </a:ext>
            </a:extLst>
          </p:cNvPr>
          <p:cNvSpPr txBox="1"/>
          <p:nvPr/>
        </p:nvSpPr>
        <p:spPr>
          <a:xfrm>
            <a:off x="1802048" y="5471278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9A9F622B-6519-CF0E-AA67-62C81580F0D0}"/>
              </a:ext>
            </a:extLst>
          </p:cNvPr>
          <p:cNvSpPr txBox="1"/>
          <p:nvPr/>
        </p:nvSpPr>
        <p:spPr>
          <a:xfrm>
            <a:off x="1802048" y="341174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4BE078C1-BF11-844F-E399-6F946215BA44}"/>
              </a:ext>
            </a:extLst>
          </p:cNvPr>
          <p:cNvSpPr txBox="1"/>
          <p:nvPr/>
        </p:nvSpPr>
        <p:spPr>
          <a:xfrm>
            <a:off x="1802047" y="720398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6FB08E03-38B4-8032-2B10-9E2C55B551A0}"/>
              </a:ext>
            </a:extLst>
          </p:cNvPr>
          <p:cNvSpPr txBox="1"/>
          <p:nvPr/>
        </p:nvSpPr>
        <p:spPr>
          <a:xfrm>
            <a:off x="2118723" y="291917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D4A8D33D-446E-FA3C-B3B0-BEAAFC208AAB}"/>
              </a:ext>
            </a:extLst>
          </p:cNvPr>
          <p:cNvSpPr txBox="1"/>
          <p:nvPr/>
        </p:nvSpPr>
        <p:spPr>
          <a:xfrm>
            <a:off x="2118722" y="485881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CD83257D-F998-52FB-5AFA-08A983BB9DEC}"/>
              </a:ext>
            </a:extLst>
          </p:cNvPr>
          <p:cNvSpPr txBox="1"/>
          <p:nvPr/>
        </p:nvSpPr>
        <p:spPr>
          <a:xfrm>
            <a:off x="2118723" y="675911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F50A43B9-0F2F-C94C-2D9E-6D967B11B0A5}"/>
              </a:ext>
            </a:extLst>
          </p:cNvPr>
          <p:cNvSpPr txBox="1"/>
          <p:nvPr/>
        </p:nvSpPr>
        <p:spPr>
          <a:xfrm>
            <a:off x="2118722" y="582091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A73C9CD9-C967-F51C-561E-E8AFDD6323B0}"/>
              </a:ext>
            </a:extLst>
          </p:cNvPr>
          <p:cNvSpPr txBox="1"/>
          <p:nvPr/>
        </p:nvSpPr>
        <p:spPr>
          <a:xfrm>
            <a:off x="2118722" y="385737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ABCFA750-7AA1-24B1-C5E1-B95D910FE103}"/>
              </a:ext>
            </a:extLst>
          </p:cNvPr>
          <p:cNvSpPr txBox="1"/>
          <p:nvPr/>
        </p:nvSpPr>
        <p:spPr>
          <a:xfrm>
            <a:off x="3462407" y="2473550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9232F973-98D4-635B-4F40-B52A58A92E7B}"/>
              </a:ext>
            </a:extLst>
          </p:cNvPr>
          <p:cNvSpPr txBox="1"/>
          <p:nvPr/>
        </p:nvSpPr>
        <p:spPr>
          <a:xfrm>
            <a:off x="3462407" y="434994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7F4B9887-8354-0734-656C-80E7276506C1}"/>
              </a:ext>
            </a:extLst>
          </p:cNvPr>
          <p:cNvSpPr txBox="1"/>
          <p:nvPr/>
        </p:nvSpPr>
        <p:spPr>
          <a:xfrm>
            <a:off x="3462407" y="631348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DE855AC-C4E1-C6DB-F4BC-5BDB65DF0F19}"/>
              </a:ext>
            </a:extLst>
          </p:cNvPr>
          <p:cNvSpPr txBox="1"/>
          <p:nvPr/>
        </p:nvSpPr>
        <p:spPr>
          <a:xfrm>
            <a:off x="3462406" y="5471278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EE086CED-F293-4051-83A2-E615DB9E1BC2}"/>
              </a:ext>
            </a:extLst>
          </p:cNvPr>
          <p:cNvSpPr txBox="1"/>
          <p:nvPr/>
        </p:nvSpPr>
        <p:spPr>
          <a:xfrm>
            <a:off x="3462406" y="341174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9455F576-61A1-1694-F61D-A368694CB050}"/>
              </a:ext>
            </a:extLst>
          </p:cNvPr>
          <p:cNvSpPr txBox="1"/>
          <p:nvPr/>
        </p:nvSpPr>
        <p:spPr>
          <a:xfrm>
            <a:off x="3462405" y="720398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1D4B2F02-073A-BE6F-1FD8-FDF4C983E5CE}"/>
              </a:ext>
            </a:extLst>
          </p:cNvPr>
          <p:cNvSpPr txBox="1"/>
          <p:nvPr/>
        </p:nvSpPr>
        <p:spPr>
          <a:xfrm>
            <a:off x="3779081" y="291917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A9056259-7AB1-64D9-B778-3DD855079D3A}"/>
              </a:ext>
            </a:extLst>
          </p:cNvPr>
          <p:cNvSpPr txBox="1"/>
          <p:nvPr/>
        </p:nvSpPr>
        <p:spPr>
          <a:xfrm>
            <a:off x="3779080" y="485881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D463CF2C-15A7-D1A0-E67F-12D54C08CA4D}"/>
              </a:ext>
            </a:extLst>
          </p:cNvPr>
          <p:cNvSpPr txBox="1"/>
          <p:nvPr/>
        </p:nvSpPr>
        <p:spPr>
          <a:xfrm>
            <a:off x="3779081" y="675911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A3C948F6-BD49-A228-0604-E085B0FF784C}"/>
              </a:ext>
            </a:extLst>
          </p:cNvPr>
          <p:cNvSpPr txBox="1"/>
          <p:nvPr/>
        </p:nvSpPr>
        <p:spPr>
          <a:xfrm>
            <a:off x="3779080" y="582091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文本框 286">
            <a:extLst>
              <a:ext uri="{FF2B5EF4-FFF2-40B4-BE49-F238E27FC236}">
                <a16:creationId xmlns:a16="http://schemas.microsoft.com/office/drawing/2014/main" id="{9D90E810-FB67-8A58-33BD-9702D920691A}"/>
              </a:ext>
            </a:extLst>
          </p:cNvPr>
          <p:cNvSpPr txBox="1"/>
          <p:nvPr/>
        </p:nvSpPr>
        <p:spPr>
          <a:xfrm>
            <a:off x="11350126" y="249034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596A7BB-02C3-BA62-5776-863629689EE6}"/>
              </a:ext>
            </a:extLst>
          </p:cNvPr>
          <p:cNvSpPr txBox="1"/>
          <p:nvPr/>
        </p:nvSpPr>
        <p:spPr>
          <a:xfrm>
            <a:off x="11350126" y="436674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70DB7D3-FB4C-670F-AAAF-E72F6B6CF904}"/>
              </a:ext>
            </a:extLst>
          </p:cNvPr>
          <p:cNvSpPr txBox="1"/>
          <p:nvPr/>
        </p:nvSpPr>
        <p:spPr>
          <a:xfrm>
            <a:off x="11350126" y="633028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617DE72-1C98-F56C-652B-E33CDA7696BB}"/>
              </a:ext>
            </a:extLst>
          </p:cNvPr>
          <p:cNvSpPr txBox="1"/>
          <p:nvPr/>
        </p:nvSpPr>
        <p:spPr>
          <a:xfrm>
            <a:off x="11350125" y="5488070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463B4CD-86B1-9829-17C3-4A68B307EBCD}"/>
              </a:ext>
            </a:extLst>
          </p:cNvPr>
          <p:cNvSpPr txBox="1"/>
          <p:nvPr/>
        </p:nvSpPr>
        <p:spPr>
          <a:xfrm>
            <a:off x="11350125" y="3428541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5D4414C-0F6D-2E03-8D35-1BC5C332300A}"/>
              </a:ext>
            </a:extLst>
          </p:cNvPr>
          <p:cNvSpPr txBox="1"/>
          <p:nvPr/>
        </p:nvSpPr>
        <p:spPr>
          <a:xfrm>
            <a:off x="11350124" y="7220777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82B5932-4A02-6B07-496E-AC37DC38F62C}"/>
              </a:ext>
            </a:extLst>
          </p:cNvPr>
          <p:cNvSpPr txBox="1"/>
          <p:nvPr/>
        </p:nvSpPr>
        <p:spPr>
          <a:xfrm>
            <a:off x="11666800" y="293596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A7F8C9A-3A3C-2363-71D4-B91A6E768C0F}"/>
              </a:ext>
            </a:extLst>
          </p:cNvPr>
          <p:cNvSpPr txBox="1"/>
          <p:nvPr/>
        </p:nvSpPr>
        <p:spPr>
          <a:xfrm>
            <a:off x="11666799" y="487560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DDF64CA-0FC6-9D05-12DD-9F514722B038}"/>
              </a:ext>
            </a:extLst>
          </p:cNvPr>
          <p:cNvSpPr txBox="1"/>
          <p:nvPr/>
        </p:nvSpPr>
        <p:spPr>
          <a:xfrm>
            <a:off x="11666800" y="677590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3DFF237-6AE6-E698-34E7-698EFF0D3766}"/>
              </a:ext>
            </a:extLst>
          </p:cNvPr>
          <p:cNvSpPr txBox="1"/>
          <p:nvPr/>
        </p:nvSpPr>
        <p:spPr>
          <a:xfrm>
            <a:off x="11666799" y="583770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45BFA5A-3EE9-B60E-0860-2006EA412475}"/>
              </a:ext>
            </a:extLst>
          </p:cNvPr>
          <p:cNvSpPr txBox="1"/>
          <p:nvPr/>
        </p:nvSpPr>
        <p:spPr>
          <a:xfrm>
            <a:off x="11666799" y="387416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文本框 285">
            <a:extLst>
              <a:ext uri="{FF2B5EF4-FFF2-40B4-BE49-F238E27FC236}">
                <a16:creationId xmlns:a16="http://schemas.microsoft.com/office/drawing/2014/main" id="{1832A7A1-3CE5-94B7-DDD4-3E0F570B70D4}"/>
              </a:ext>
            </a:extLst>
          </p:cNvPr>
          <p:cNvSpPr txBox="1"/>
          <p:nvPr/>
        </p:nvSpPr>
        <p:spPr>
          <a:xfrm>
            <a:off x="3779080" y="385737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1B0050B-E834-8DAD-34C5-7A918A2D9A33}"/>
              </a:ext>
            </a:extLst>
          </p:cNvPr>
          <p:cNvSpPr txBox="1"/>
          <p:nvPr/>
        </p:nvSpPr>
        <p:spPr>
          <a:xfrm>
            <a:off x="13058608" y="250713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0B02C5F7-6592-01CF-EDB9-62B074793AB6}"/>
              </a:ext>
            </a:extLst>
          </p:cNvPr>
          <p:cNvSpPr txBox="1"/>
          <p:nvPr/>
        </p:nvSpPr>
        <p:spPr>
          <a:xfrm>
            <a:off x="13058608" y="438353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E0E1919-890C-1D0E-CF8A-291D02D10691}"/>
              </a:ext>
            </a:extLst>
          </p:cNvPr>
          <p:cNvSpPr txBox="1"/>
          <p:nvPr/>
        </p:nvSpPr>
        <p:spPr>
          <a:xfrm>
            <a:off x="13058608" y="634707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3C85B1D4-1C96-8278-58D6-56235C96BE6B}"/>
              </a:ext>
            </a:extLst>
          </p:cNvPr>
          <p:cNvSpPr txBox="1"/>
          <p:nvPr/>
        </p:nvSpPr>
        <p:spPr>
          <a:xfrm>
            <a:off x="13058607" y="550486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C89FDC8-7C19-B432-269B-836183349B74}"/>
              </a:ext>
            </a:extLst>
          </p:cNvPr>
          <p:cNvSpPr txBox="1"/>
          <p:nvPr/>
        </p:nvSpPr>
        <p:spPr>
          <a:xfrm>
            <a:off x="13058607" y="344533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3F770D3B-8B71-FF33-C960-053B673A3135}"/>
              </a:ext>
            </a:extLst>
          </p:cNvPr>
          <p:cNvSpPr txBox="1"/>
          <p:nvPr/>
        </p:nvSpPr>
        <p:spPr>
          <a:xfrm>
            <a:off x="13058606" y="7237569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9E61AFCC-18A7-FE43-D81F-D69C2AF95F8E}"/>
              </a:ext>
            </a:extLst>
          </p:cNvPr>
          <p:cNvSpPr txBox="1"/>
          <p:nvPr/>
        </p:nvSpPr>
        <p:spPr>
          <a:xfrm>
            <a:off x="13375282" y="2952757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4B47988A-E614-E8B0-5A3B-9FD078467382}"/>
              </a:ext>
            </a:extLst>
          </p:cNvPr>
          <p:cNvSpPr txBox="1"/>
          <p:nvPr/>
        </p:nvSpPr>
        <p:spPr>
          <a:xfrm>
            <a:off x="13375281" y="489239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F7AF7EE2-C9F1-F47E-D3C0-13CEB8D53E93}"/>
              </a:ext>
            </a:extLst>
          </p:cNvPr>
          <p:cNvSpPr txBox="1"/>
          <p:nvPr/>
        </p:nvSpPr>
        <p:spPr>
          <a:xfrm>
            <a:off x="13375282" y="679269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20D430A9-AC42-7D9D-A5E9-C4AE121CDA0D}"/>
              </a:ext>
            </a:extLst>
          </p:cNvPr>
          <p:cNvSpPr txBox="1"/>
          <p:nvPr/>
        </p:nvSpPr>
        <p:spPr>
          <a:xfrm>
            <a:off x="13375281" y="585449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A4FCAFE2-0388-159A-41BE-7717A28665AA}"/>
              </a:ext>
            </a:extLst>
          </p:cNvPr>
          <p:cNvSpPr txBox="1"/>
          <p:nvPr/>
        </p:nvSpPr>
        <p:spPr>
          <a:xfrm>
            <a:off x="13375281" y="389095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4A1FD47C-DF2A-BAA7-3D34-D0717861632A}"/>
              </a:ext>
            </a:extLst>
          </p:cNvPr>
          <p:cNvSpPr/>
          <p:nvPr/>
        </p:nvSpPr>
        <p:spPr>
          <a:xfrm>
            <a:off x="10718357" y="5171607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DFE45B9-1633-0BE7-1447-B5E873CC7216}"/>
              </a:ext>
            </a:extLst>
          </p:cNvPr>
          <p:cNvSpPr/>
          <p:nvPr/>
        </p:nvSpPr>
        <p:spPr>
          <a:xfrm>
            <a:off x="6982065" y="3956127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10CB3B8B-B335-55C0-C33C-9DA0D401FB9B}"/>
              </a:ext>
            </a:extLst>
          </p:cNvPr>
          <p:cNvSpPr/>
          <p:nvPr/>
        </p:nvSpPr>
        <p:spPr>
          <a:xfrm>
            <a:off x="6682841" y="3724545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EB113111-EF74-15C9-D62A-84B0DA00A369}"/>
              </a:ext>
            </a:extLst>
          </p:cNvPr>
          <p:cNvSpPr/>
          <p:nvPr/>
        </p:nvSpPr>
        <p:spPr>
          <a:xfrm>
            <a:off x="6530100" y="7401497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28B69DF5-3105-91F1-B52C-F584E69EEA77}"/>
              </a:ext>
            </a:extLst>
          </p:cNvPr>
          <p:cNvSpPr/>
          <p:nvPr/>
        </p:nvSpPr>
        <p:spPr>
          <a:xfrm>
            <a:off x="10418699" y="5665995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467B8A5B-924B-B42E-A48E-10398F0683F9}"/>
              </a:ext>
            </a:extLst>
          </p:cNvPr>
          <p:cNvSpPr/>
          <p:nvPr/>
        </p:nvSpPr>
        <p:spPr>
          <a:xfrm>
            <a:off x="9654224" y="4104995"/>
            <a:ext cx="140887" cy="2977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5047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D1393AB-BA01-8EC5-B410-7FD8385E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619" y="1700624"/>
            <a:ext cx="9438052" cy="55048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E2E3864-5F16-191C-63E7-49FABB881A62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S1. The composition of model seawater brine</a:t>
            </a:r>
          </a:p>
        </p:txBody>
      </p:sp>
    </p:spTree>
    <p:extLst>
      <p:ext uri="{BB962C8B-B14F-4D97-AF65-F5344CB8AC3E}">
        <p14:creationId xmlns:p14="http://schemas.microsoft.com/office/powerpoint/2010/main" val="38181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60BB3A-5F6C-A9BC-A3AA-73A5AAE98BFC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S2. System electrical resistance calculation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930CA3A1-A79E-9679-328A-5468B8D63BF1}"/>
              </a:ext>
            </a:extLst>
          </p:cNvPr>
          <p:cNvCxnSpPr>
            <a:cxnSpLocks/>
          </p:cNvCxnSpPr>
          <p:nvPr/>
        </p:nvCxnSpPr>
        <p:spPr>
          <a:xfrm>
            <a:off x="5602876" y="2293188"/>
            <a:ext cx="0" cy="29587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EBE44DBA-2834-F54B-8F46-FCB80A4D7B29}"/>
              </a:ext>
            </a:extLst>
          </p:cNvPr>
          <p:cNvSpPr txBox="1"/>
          <p:nvPr/>
        </p:nvSpPr>
        <p:spPr>
          <a:xfrm>
            <a:off x="5278915" y="3479490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E981907-6CDE-64BA-D074-C1710622C666}"/>
              </a:ext>
            </a:extLst>
          </p:cNvPr>
          <p:cNvSpPr/>
          <p:nvPr/>
        </p:nvSpPr>
        <p:spPr>
          <a:xfrm>
            <a:off x="6955845" y="2296739"/>
            <a:ext cx="383005" cy="295037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3FE006-B251-02FC-58DD-7426DADA78B6}"/>
              </a:ext>
            </a:extLst>
          </p:cNvPr>
          <p:cNvSpPr txBox="1"/>
          <p:nvPr/>
        </p:nvSpPr>
        <p:spPr>
          <a:xfrm>
            <a:off x="6702287" y="1797493"/>
            <a:ext cx="106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1FF7F4F-403A-9412-3AD1-0D9EDC907A8D}"/>
              </a:ext>
            </a:extLst>
          </p:cNvPr>
          <p:cNvCxnSpPr>
            <a:cxnSpLocks/>
          </p:cNvCxnSpPr>
          <p:nvPr/>
        </p:nvCxnSpPr>
        <p:spPr>
          <a:xfrm flipH="1">
            <a:off x="8875226" y="2288329"/>
            <a:ext cx="3059" cy="295878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C903E45-8743-4F35-9F6F-AFA5BF449FE2}"/>
              </a:ext>
            </a:extLst>
          </p:cNvPr>
          <p:cNvSpPr txBox="1"/>
          <p:nvPr/>
        </p:nvSpPr>
        <p:spPr>
          <a:xfrm>
            <a:off x="8864284" y="3403812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3952BD7-7676-FC4A-0CFC-14D057FE23D6}"/>
              </a:ext>
            </a:extLst>
          </p:cNvPr>
          <p:cNvSpPr/>
          <p:nvPr/>
        </p:nvSpPr>
        <p:spPr>
          <a:xfrm>
            <a:off x="5325987" y="2296739"/>
            <a:ext cx="3795962" cy="29503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E21644-9320-834F-3A87-4A499C363966}"/>
              </a:ext>
            </a:extLst>
          </p:cNvPr>
          <p:cNvSpPr txBox="1"/>
          <p:nvPr/>
        </p:nvSpPr>
        <p:spPr>
          <a:xfrm>
            <a:off x="7091761" y="2636707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4ED240-C870-9C13-1030-202AB3F3FF1F}"/>
              </a:ext>
            </a:extLst>
          </p:cNvPr>
          <p:cNvSpPr txBox="1"/>
          <p:nvPr/>
        </p:nvSpPr>
        <p:spPr>
          <a:xfrm>
            <a:off x="7091761" y="3495958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C7348D-6D33-DDC1-BB5B-5C507C533C24}"/>
              </a:ext>
            </a:extLst>
          </p:cNvPr>
          <p:cNvSpPr txBox="1"/>
          <p:nvPr/>
        </p:nvSpPr>
        <p:spPr>
          <a:xfrm>
            <a:off x="7101837" y="4459031"/>
            <a:ext cx="415764" cy="461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DA2C5D9-3D6D-4CB7-1010-135EE8709642}"/>
              </a:ext>
            </a:extLst>
          </p:cNvPr>
          <p:cNvSpPr txBox="1"/>
          <p:nvPr/>
        </p:nvSpPr>
        <p:spPr>
          <a:xfrm>
            <a:off x="6878408" y="3203863"/>
            <a:ext cx="415764" cy="35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C4ADF1A-053C-75A1-1744-AEE534F731C1}"/>
              </a:ext>
            </a:extLst>
          </p:cNvPr>
          <p:cNvSpPr txBox="1"/>
          <p:nvPr/>
        </p:nvSpPr>
        <p:spPr>
          <a:xfrm>
            <a:off x="6892753" y="4034979"/>
            <a:ext cx="415764" cy="35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直接连接符 11">
            <a:extLst>
              <a:ext uri="{FF2B5EF4-FFF2-40B4-BE49-F238E27FC236}">
                <a16:creationId xmlns:a16="http://schemas.microsoft.com/office/drawing/2014/main" id="{C3F265F4-8F4E-A8C3-5DB0-7C7767C7A01B}"/>
              </a:ext>
            </a:extLst>
          </p:cNvPr>
          <p:cNvCxnSpPr>
            <a:cxnSpLocks/>
          </p:cNvCxnSpPr>
          <p:nvPr/>
        </p:nvCxnSpPr>
        <p:spPr>
          <a:xfrm>
            <a:off x="7158778" y="2299119"/>
            <a:ext cx="0" cy="295763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271AF4CF-EF9C-FFEA-1991-846A2C59317D}"/>
              </a:ext>
            </a:extLst>
          </p:cNvPr>
          <p:cNvCxnSpPr/>
          <p:nvPr/>
        </p:nvCxnSpPr>
        <p:spPr>
          <a:xfrm flipV="1">
            <a:off x="5602876" y="2981841"/>
            <a:ext cx="232181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3C2B097-D898-DA20-8C94-79BC90B249CD}"/>
              </a:ext>
            </a:extLst>
          </p:cNvPr>
          <p:cNvSpPr txBox="1"/>
          <p:nvPr/>
        </p:nvSpPr>
        <p:spPr>
          <a:xfrm>
            <a:off x="5835057" y="2732225"/>
            <a:ext cx="596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44A00DC-39DF-031B-1B01-7160424AC46E}"/>
              </a:ext>
            </a:extLst>
          </p:cNvPr>
          <p:cNvCxnSpPr>
            <a:cxnSpLocks/>
          </p:cNvCxnSpPr>
          <p:nvPr/>
        </p:nvCxnSpPr>
        <p:spPr>
          <a:xfrm>
            <a:off x="5610466" y="3229346"/>
            <a:ext cx="232181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94E3761-016D-55B0-2F19-F5CEF547D747}"/>
              </a:ext>
            </a:extLst>
          </p:cNvPr>
          <p:cNvSpPr txBox="1"/>
          <p:nvPr/>
        </p:nvSpPr>
        <p:spPr>
          <a:xfrm>
            <a:off x="5840595" y="3237836"/>
            <a:ext cx="596038" cy="36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C675AD9-813D-323A-DDE0-0F02EF512CD0}"/>
              </a:ext>
            </a:extLst>
          </p:cNvPr>
          <p:cNvCxnSpPr>
            <a:cxnSpLocks/>
          </p:cNvCxnSpPr>
          <p:nvPr/>
        </p:nvCxnSpPr>
        <p:spPr>
          <a:xfrm flipH="1" flipV="1">
            <a:off x="8635456" y="2981841"/>
            <a:ext cx="232181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B239818-CDE2-0929-2DDD-119B149CF550}"/>
              </a:ext>
            </a:extLst>
          </p:cNvPr>
          <p:cNvSpPr txBox="1"/>
          <p:nvPr/>
        </p:nvSpPr>
        <p:spPr>
          <a:xfrm flipH="1">
            <a:off x="8026684" y="2761762"/>
            <a:ext cx="70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C61B5C3-7A8A-9584-BB26-00CFA03B42D8}"/>
              </a:ext>
            </a:extLst>
          </p:cNvPr>
          <p:cNvCxnSpPr>
            <a:cxnSpLocks/>
          </p:cNvCxnSpPr>
          <p:nvPr/>
        </p:nvCxnSpPr>
        <p:spPr>
          <a:xfrm flipH="1">
            <a:off x="8643046" y="3229346"/>
            <a:ext cx="232181" cy="23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7815F4B-1433-C1EF-0249-4C5B4A6C3145}"/>
              </a:ext>
            </a:extLst>
          </p:cNvPr>
          <p:cNvSpPr txBox="1"/>
          <p:nvPr/>
        </p:nvSpPr>
        <p:spPr>
          <a:xfrm flipH="1">
            <a:off x="7932186" y="3248526"/>
            <a:ext cx="879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997494A8-6E2D-9127-7704-BAC1FE7E4D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88491" y="3636419"/>
            <a:ext cx="354406" cy="252151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BDD288D-9E99-D116-E7B8-AD99B04EF6BD}"/>
              </a:ext>
            </a:extLst>
          </p:cNvPr>
          <p:cNvSpPr txBox="1"/>
          <p:nvPr/>
        </p:nvSpPr>
        <p:spPr>
          <a:xfrm>
            <a:off x="5919074" y="3866063"/>
            <a:ext cx="7832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5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5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F252F2C-A6BF-B628-1FDA-1CCF60B89B34}"/>
              </a:ext>
            </a:extLst>
          </p:cNvPr>
          <p:cNvSpPr txBox="1"/>
          <p:nvPr/>
        </p:nvSpPr>
        <p:spPr>
          <a:xfrm>
            <a:off x="7744603" y="3838898"/>
            <a:ext cx="622987" cy="377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5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5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连接符: 曲线 29">
            <a:extLst>
              <a:ext uri="{FF2B5EF4-FFF2-40B4-BE49-F238E27FC236}">
                <a16:creationId xmlns:a16="http://schemas.microsoft.com/office/drawing/2014/main" id="{38127CBE-A889-239B-E460-329F1727C94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342694" y="3634513"/>
            <a:ext cx="354406" cy="252151"/>
          </a:xfrm>
          <a:prstGeom prst="curvedConnector3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1544ED7-3CEB-5E55-970B-250C19ACFC87}"/>
              </a:ext>
            </a:extLst>
          </p:cNvPr>
          <p:cNvGrpSpPr/>
          <p:nvPr/>
        </p:nvGrpSpPr>
        <p:grpSpPr>
          <a:xfrm>
            <a:off x="5833908" y="6075389"/>
            <a:ext cx="3479697" cy="1483651"/>
            <a:chOff x="5654600" y="5528811"/>
            <a:chExt cx="3026673" cy="1817687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B1FAA8B6-BEA4-08A5-8D80-EED0AB719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4600" y="5755823"/>
              <a:ext cx="2436812" cy="1590675"/>
            </a:xfrm>
            <a:custGeom>
              <a:avLst/>
              <a:gdLst>
                <a:gd name="T0" fmla="*/ 0 w 25584"/>
                <a:gd name="T1" fmla="*/ 0 h 16688"/>
                <a:gd name="T2" fmla="*/ 12792 w 25584"/>
                <a:gd name="T3" fmla="*/ 2384 h 16688"/>
                <a:gd name="T4" fmla="*/ 25584 w 25584"/>
                <a:gd name="T5" fmla="*/ 0 h 16688"/>
                <a:gd name="T6" fmla="*/ 25584 w 25584"/>
                <a:gd name="T7" fmla="*/ 14304 h 16688"/>
                <a:gd name="T8" fmla="*/ 12792 w 25584"/>
                <a:gd name="T9" fmla="*/ 16688 h 16688"/>
                <a:gd name="T10" fmla="*/ 0 w 25584"/>
                <a:gd name="T11" fmla="*/ 14304 h 16688"/>
                <a:gd name="T12" fmla="*/ 0 w 25584"/>
                <a:gd name="T13" fmla="*/ 0 h 16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84" h="16688">
                  <a:moveTo>
                    <a:pt x="0" y="0"/>
                  </a:moveTo>
                  <a:cubicBezTo>
                    <a:pt x="0" y="1317"/>
                    <a:pt x="5728" y="2384"/>
                    <a:pt x="12792" y="2384"/>
                  </a:cubicBezTo>
                  <a:cubicBezTo>
                    <a:pt x="19857" y="2384"/>
                    <a:pt x="25584" y="1317"/>
                    <a:pt x="25584" y="0"/>
                  </a:cubicBezTo>
                  <a:lnTo>
                    <a:pt x="25584" y="14304"/>
                  </a:lnTo>
                  <a:cubicBezTo>
                    <a:pt x="25584" y="15621"/>
                    <a:pt x="19857" y="16688"/>
                    <a:pt x="12792" y="16688"/>
                  </a:cubicBezTo>
                  <a:cubicBezTo>
                    <a:pt x="5728" y="16688"/>
                    <a:pt x="0" y="15621"/>
                    <a:pt x="0" y="14304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10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  <a:gs pos="9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">
              <a:extLst>
                <a:ext uri="{FF2B5EF4-FFF2-40B4-BE49-F238E27FC236}">
                  <a16:creationId xmlns:a16="http://schemas.microsoft.com/office/drawing/2014/main" id="{D5F8D341-8F4B-CEB0-2C3E-51F4C4FF7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4600" y="5528811"/>
              <a:ext cx="2436812" cy="454025"/>
            </a:xfrm>
            <a:prstGeom prst="ellipse">
              <a:avLst/>
            </a:prstGeom>
            <a:solidFill>
              <a:srgbClr val="8FAADC">
                <a:alpha val="80000"/>
              </a:srgb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16C24462-6D34-9B10-689C-401EF37FD40B}"/>
                </a:ext>
              </a:extLst>
            </p:cNvPr>
            <p:cNvSpPr txBox="1"/>
            <p:nvPr/>
          </p:nvSpPr>
          <p:spPr>
            <a:xfrm>
              <a:off x="5855320" y="6381863"/>
              <a:ext cx="2825953" cy="565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Electrode Chamber </a:t>
              </a:r>
            </a:p>
          </p:txBody>
        </p:sp>
      </p:grp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3AF9206-A104-34BF-726F-69CD3DB8A2A3}"/>
              </a:ext>
            </a:extLst>
          </p:cNvPr>
          <p:cNvCxnSpPr>
            <a:cxnSpLocks/>
          </p:cNvCxnSpPr>
          <p:nvPr/>
        </p:nvCxnSpPr>
        <p:spPr>
          <a:xfrm flipV="1">
            <a:off x="6436632" y="4920433"/>
            <a:ext cx="0" cy="18428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73E16F7D-D136-F32D-9CCB-6AB36F4FACB0}"/>
              </a:ext>
            </a:extLst>
          </p:cNvPr>
          <p:cNvSpPr txBox="1"/>
          <p:nvPr/>
        </p:nvSpPr>
        <p:spPr>
          <a:xfrm>
            <a:off x="6757615" y="7035716"/>
            <a:ext cx="197634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/>
              <a:t>Na</a:t>
            </a:r>
            <a:r>
              <a:rPr lang="en-US" altLang="zh-CN" sz="2500" b="1" baseline="-25000" dirty="0"/>
              <a:t>2</a:t>
            </a:r>
            <a:r>
              <a:rPr lang="en-US" altLang="zh-CN" sz="2500" b="1" dirty="0"/>
              <a:t>SO</a:t>
            </a:r>
            <a:r>
              <a:rPr lang="en-US" altLang="zh-CN" sz="2500" b="1" baseline="-25000" dirty="0"/>
              <a:t>4</a:t>
            </a:r>
            <a:endParaRPr lang="en-US" sz="2500" b="1" baseline="-25000" dirty="0"/>
          </a:p>
        </p:txBody>
      </p:sp>
      <p:cxnSp>
        <p:nvCxnSpPr>
          <p:cNvPr id="37" name="直线连接符 10">
            <a:extLst>
              <a:ext uri="{FF2B5EF4-FFF2-40B4-BE49-F238E27FC236}">
                <a16:creationId xmlns:a16="http://schemas.microsoft.com/office/drawing/2014/main" id="{A7038AD5-347D-B653-C9A3-4ACF5C2A602F}"/>
              </a:ext>
            </a:extLst>
          </p:cNvPr>
          <p:cNvCxnSpPr>
            <a:cxnSpLocks/>
          </p:cNvCxnSpPr>
          <p:nvPr/>
        </p:nvCxnSpPr>
        <p:spPr>
          <a:xfrm flipV="1">
            <a:off x="6436632" y="1432478"/>
            <a:ext cx="0" cy="11491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19">
            <a:extLst>
              <a:ext uri="{FF2B5EF4-FFF2-40B4-BE49-F238E27FC236}">
                <a16:creationId xmlns:a16="http://schemas.microsoft.com/office/drawing/2014/main" id="{70FDB242-0C57-B4BF-96F3-B4182889461F}"/>
              </a:ext>
            </a:extLst>
          </p:cNvPr>
          <p:cNvCxnSpPr>
            <a:cxnSpLocks/>
          </p:cNvCxnSpPr>
          <p:nvPr/>
        </p:nvCxnSpPr>
        <p:spPr>
          <a:xfrm>
            <a:off x="6436632" y="1432478"/>
            <a:ext cx="14556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21">
            <a:extLst>
              <a:ext uri="{FF2B5EF4-FFF2-40B4-BE49-F238E27FC236}">
                <a16:creationId xmlns:a16="http://schemas.microsoft.com/office/drawing/2014/main" id="{6797825E-F01F-21E4-E999-310F88E43F5E}"/>
              </a:ext>
            </a:extLst>
          </p:cNvPr>
          <p:cNvCxnSpPr>
            <a:cxnSpLocks/>
          </p:cNvCxnSpPr>
          <p:nvPr/>
        </p:nvCxnSpPr>
        <p:spPr>
          <a:xfrm>
            <a:off x="7892244" y="1432478"/>
            <a:ext cx="0" cy="11491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25">
            <a:extLst>
              <a:ext uri="{FF2B5EF4-FFF2-40B4-BE49-F238E27FC236}">
                <a16:creationId xmlns:a16="http://schemas.microsoft.com/office/drawing/2014/main" id="{929C7704-D6C7-08D8-958C-6EFB5F59AC23}"/>
              </a:ext>
            </a:extLst>
          </p:cNvPr>
          <p:cNvCxnSpPr>
            <a:cxnSpLocks/>
          </p:cNvCxnSpPr>
          <p:nvPr/>
        </p:nvCxnSpPr>
        <p:spPr>
          <a:xfrm>
            <a:off x="7892244" y="4920433"/>
            <a:ext cx="0" cy="184281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224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36415B9-E57B-ADC4-6C41-C482EF9BB9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689377"/>
              </p:ext>
            </p:extLst>
          </p:nvPr>
        </p:nvGraphicFramePr>
        <p:xfrm>
          <a:off x="2778125" y="783044"/>
          <a:ext cx="10049233" cy="7691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36415B9-E57B-ADC4-6C41-C482EF9BB9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8125" y="783044"/>
                        <a:ext cx="10049233" cy="7691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EA3E083C-9A5C-F4E9-2C2B-7C4825D183D3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S2. System electrical resistance calculation</a:t>
            </a:r>
          </a:p>
        </p:txBody>
      </p:sp>
    </p:spTree>
    <p:extLst>
      <p:ext uri="{BB962C8B-B14F-4D97-AF65-F5344CB8AC3E}">
        <p14:creationId xmlns:p14="http://schemas.microsoft.com/office/powerpoint/2010/main" val="72003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24FABC-1B5E-D0E8-E28C-BA686E149AA6}"/>
              </a:ext>
            </a:extLst>
          </p:cNvPr>
          <p:cNvSpPr txBox="1"/>
          <p:nvPr/>
        </p:nvSpPr>
        <p:spPr>
          <a:xfrm>
            <a:off x="1089026" y="618943"/>
            <a:ext cx="1030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ea typeface="等线" panose="02010600030101010101" pitchFamily="2" charset="-122"/>
              </a:rPr>
              <a:t>Section S4: BMED acid/base conductivity, acid/base production rate, and SEC</a:t>
            </a:r>
            <a:endParaRPr lang="en-US" sz="2400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11A875EB-A079-0A67-87AC-0724A6C8AF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512907"/>
              </p:ext>
            </p:extLst>
          </p:nvPr>
        </p:nvGraphicFramePr>
        <p:xfrm>
          <a:off x="3428120" y="1125486"/>
          <a:ext cx="8348911" cy="638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11A875EB-A079-0A67-87AC-0724A6C8AF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8120" y="1125486"/>
                        <a:ext cx="8348911" cy="6389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6432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1BCF1-321E-F126-64B3-D0F2AB952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1068E15-57EC-7826-A185-67C4B22ED3C0}"/>
              </a:ext>
            </a:extLst>
          </p:cNvPr>
          <p:cNvSpPr txBox="1"/>
          <p:nvPr/>
        </p:nvSpPr>
        <p:spPr>
          <a:xfrm>
            <a:off x="1089026" y="618943"/>
            <a:ext cx="1030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ea typeface="等线" panose="02010600030101010101" pitchFamily="2" charset="-122"/>
              </a:rPr>
              <a:t>Section S4: BMED acid/base conductivity, acid/base production rate, and SEC</a:t>
            </a:r>
            <a:endParaRPr lang="en-US" sz="2400" dirty="0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7AD38C1-4787-CBC8-00AE-9789C5D0D7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352604"/>
              </p:ext>
            </p:extLst>
          </p:nvPr>
        </p:nvGraphicFramePr>
        <p:xfrm>
          <a:off x="7920355" y="1712504"/>
          <a:ext cx="7394575" cy="5659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77AD38C1-4787-CBC8-00AE-9789C5D0D7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920355" y="1712504"/>
                        <a:ext cx="7394575" cy="5659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2440DE34-F9C4-0E6F-2548-4525726AC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3120607"/>
              </p:ext>
            </p:extLst>
          </p:nvPr>
        </p:nvGraphicFramePr>
        <p:xfrm>
          <a:off x="443139" y="1721870"/>
          <a:ext cx="7382337" cy="5650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652" progId="Origin95.Graph">
                  <p:embed/>
                </p:oleObj>
              </mc:Choice>
              <mc:Fallback>
                <p:oleObj name="Graph" r:id="rId5" imgW="9802368" imgH="7502652" progId="Origin95.Grap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2440DE34-F9C4-0E6F-2548-4525726AC1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3139" y="1721870"/>
                        <a:ext cx="7382337" cy="5650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234BC3B-12DA-C490-398C-62B1C151F639}"/>
              </a:ext>
            </a:extLst>
          </p:cNvPr>
          <p:cNvSpPr txBox="1"/>
          <p:nvPr/>
        </p:nvSpPr>
        <p:spPr>
          <a:xfrm>
            <a:off x="45720" y="1444871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D512EE-E1F4-A401-EDA6-F66A46B3C0D3}"/>
              </a:ext>
            </a:extLst>
          </p:cNvPr>
          <p:cNvSpPr txBox="1"/>
          <p:nvPr/>
        </p:nvSpPr>
        <p:spPr>
          <a:xfrm>
            <a:off x="7654377" y="1444871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444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20645-3FB3-419F-89F8-55B195907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CDE3078-AE4E-9CE1-D9B4-9EF6234A35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579634"/>
              </p:ext>
            </p:extLst>
          </p:nvPr>
        </p:nvGraphicFramePr>
        <p:xfrm>
          <a:off x="3967306" y="1478644"/>
          <a:ext cx="8549326" cy="6543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CDE3078-AE4E-9CE1-D9B4-9EF6234A35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7306" y="1478644"/>
                        <a:ext cx="8549326" cy="6543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96A0033-0C62-3051-14C9-043B959311E4}"/>
              </a:ext>
            </a:extLst>
          </p:cNvPr>
          <p:cNvSpPr txBox="1"/>
          <p:nvPr/>
        </p:nvSpPr>
        <p:spPr>
          <a:xfrm>
            <a:off x="1089026" y="618943"/>
            <a:ext cx="1030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ea typeface="等线" panose="02010600030101010101" pitchFamily="2" charset="-122"/>
              </a:rPr>
              <a:t>Section S4: BMED acid/base conductivity, acid/base production rate, and SEC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386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E229A6AC-3DDF-7A38-5C74-D5DE99463B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995847"/>
              </p:ext>
            </p:extLst>
          </p:nvPr>
        </p:nvGraphicFramePr>
        <p:xfrm>
          <a:off x="527344" y="130628"/>
          <a:ext cx="5290359" cy="4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E229A6AC-3DDF-7A38-5C74-D5DE99463B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344" y="130628"/>
                        <a:ext cx="5290359" cy="4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BFE704A-31C5-FB67-A557-D1C5174035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356507"/>
              </p:ext>
            </p:extLst>
          </p:nvPr>
        </p:nvGraphicFramePr>
        <p:xfrm>
          <a:off x="5316119" y="298774"/>
          <a:ext cx="5150357" cy="4049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182100" imgH="7217664" progId="Origin95.Graph">
                  <p:embed/>
                </p:oleObj>
              </mc:Choice>
              <mc:Fallback>
                <p:oleObj name="Graph" r:id="rId5" imgW="9182100" imgH="7217664" progId="Origin95.Grap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CBFE704A-31C5-FB67-A557-D1C5174035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6119" y="298774"/>
                        <a:ext cx="5150357" cy="4049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D1C8FF33-A2AC-512D-BFF9-DA4CBD092C6E}"/>
              </a:ext>
            </a:extLst>
          </p:cNvPr>
          <p:cNvSpPr txBox="1"/>
          <p:nvPr/>
        </p:nvSpPr>
        <p:spPr>
          <a:xfrm>
            <a:off x="434058" y="256297"/>
            <a:ext cx="5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1DA8F1-A304-A476-C5A3-0BD196C60DC7}"/>
              </a:ext>
            </a:extLst>
          </p:cNvPr>
          <p:cNvSpPr txBox="1"/>
          <p:nvPr/>
        </p:nvSpPr>
        <p:spPr>
          <a:xfrm>
            <a:off x="5331566" y="256297"/>
            <a:ext cx="5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8EA1D2-7551-4F9B-1626-884BFF15A814}"/>
              </a:ext>
            </a:extLst>
          </p:cNvPr>
          <p:cNvSpPr txBox="1"/>
          <p:nvPr/>
        </p:nvSpPr>
        <p:spPr>
          <a:xfrm>
            <a:off x="10386558" y="256297"/>
            <a:ext cx="5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5D9B9-C1ED-777E-7C62-913539287F21}"/>
              </a:ext>
            </a:extLst>
          </p:cNvPr>
          <p:cNvSpPr txBox="1"/>
          <p:nvPr/>
        </p:nvSpPr>
        <p:spPr>
          <a:xfrm>
            <a:off x="3172523" y="4397991"/>
            <a:ext cx="532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B2322FD-A70D-ADB5-A216-EF8646A820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251313"/>
              </p:ext>
            </p:extLst>
          </p:nvPr>
        </p:nvGraphicFramePr>
        <p:xfrm>
          <a:off x="10386558" y="-59666"/>
          <a:ext cx="5539508" cy="4239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9802368" imgH="7502652" progId="Origin95.Graph">
                  <p:embed/>
                </p:oleObj>
              </mc:Choice>
              <mc:Fallback>
                <p:oleObj name="Graph" r:id="rId7" imgW="9802368" imgH="7502652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B2322FD-A70D-ADB5-A216-EF8646A820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86558" y="-59666"/>
                        <a:ext cx="5539508" cy="4239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74A1D9B-4451-7F7A-C2F9-E8E9E86B2A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730650"/>
              </p:ext>
            </p:extLst>
          </p:nvPr>
        </p:nvGraphicFramePr>
        <p:xfrm>
          <a:off x="3438740" y="4495927"/>
          <a:ext cx="8970144" cy="4322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15473172" imgH="7455408" progId="Origin95.Graph">
                  <p:embed/>
                </p:oleObj>
              </mc:Choice>
              <mc:Fallback>
                <p:oleObj name="Graph" r:id="rId9" imgW="15473172" imgH="7455408" progId="Origin95.Graph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474A1D9B-4451-7F7A-C2F9-E8E9E86B2A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38740" y="4495927"/>
                        <a:ext cx="8970144" cy="43223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7464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杯子里有水&#10;&#10;AI 生成的内容可能不正确。">
            <a:extLst>
              <a:ext uri="{FF2B5EF4-FFF2-40B4-BE49-F238E27FC236}">
                <a16:creationId xmlns:a16="http://schemas.microsoft.com/office/drawing/2014/main" id="{CCB9CCA1-9827-4755-3976-42616A2C3F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9" t="27401" r="3401" b="10602"/>
          <a:stretch/>
        </p:blipFill>
        <p:spPr>
          <a:xfrm>
            <a:off x="689622" y="5034578"/>
            <a:ext cx="6461929" cy="3238052"/>
          </a:xfrm>
          <a:prstGeom prst="rect">
            <a:avLst/>
          </a:prstGeom>
        </p:spPr>
      </p:pic>
      <p:pic>
        <p:nvPicPr>
          <p:cNvPr id="10" name="图片 9" descr="桌子上的玻璃杯&#10;&#10;AI 生成的内容可能不正确。">
            <a:extLst>
              <a:ext uri="{FF2B5EF4-FFF2-40B4-BE49-F238E27FC236}">
                <a16:creationId xmlns:a16="http://schemas.microsoft.com/office/drawing/2014/main" id="{6D5EC807-5204-F65F-4D2F-D315D7209C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90" t="35379" r="8036" b="7578"/>
          <a:stretch/>
        </p:blipFill>
        <p:spPr>
          <a:xfrm>
            <a:off x="8075184" y="1506070"/>
            <a:ext cx="6461929" cy="3235043"/>
          </a:xfrm>
          <a:prstGeom prst="rect">
            <a:avLst/>
          </a:prstGeom>
        </p:spPr>
      </p:pic>
      <p:pic>
        <p:nvPicPr>
          <p:cNvPr id="3" name="图片 2" descr="桌子上的玻璃杯&#10;&#10;AI 生成的内容可能不正确。">
            <a:extLst>
              <a:ext uri="{FF2B5EF4-FFF2-40B4-BE49-F238E27FC236}">
                <a16:creationId xmlns:a16="http://schemas.microsoft.com/office/drawing/2014/main" id="{D5223AE9-4DCC-108D-FB99-54C6222B2C9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0" t="32380" r="7280" b="11076"/>
          <a:stretch/>
        </p:blipFill>
        <p:spPr>
          <a:xfrm>
            <a:off x="689622" y="1506069"/>
            <a:ext cx="6470441" cy="32380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D914369-7027-E4A3-1D20-62A55451AE8E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S5. Scaling formation in chambers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439513-3123-A648-409C-7EE4BB31AD6B}"/>
              </a:ext>
            </a:extLst>
          </p:cNvPr>
          <p:cNvGrpSpPr/>
          <p:nvPr/>
        </p:nvGrpSpPr>
        <p:grpSpPr>
          <a:xfrm>
            <a:off x="8075184" y="5034578"/>
            <a:ext cx="6461929" cy="3238052"/>
            <a:chOff x="8075184" y="1506070"/>
            <a:chExt cx="6461929" cy="3238052"/>
          </a:xfrm>
        </p:grpSpPr>
        <p:pic>
          <p:nvPicPr>
            <p:cNvPr id="6" name="图片 5" descr="瓶子放在一起&#10;&#10;中度可信度描述已自动生成">
              <a:extLst>
                <a:ext uri="{FF2B5EF4-FFF2-40B4-BE49-F238E27FC236}">
                  <a16:creationId xmlns:a16="http://schemas.microsoft.com/office/drawing/2014/main" id="{29CD860B-3CBB-04F9-42C4-9FEC09FCC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472" b="24716"/>
            <a:stretch/>
          </p:blipFill>
          <p:spPr>
            <a:xfrm>
              <a:off x="8075184" y="1506070"/>
              <a:ext cx="6461929" cy="323805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ABF02C-37F3-6388-3762-164D80FB7DEC}"/>
                </a:ext>
              </a:extLst>
            </p:cNvPr>
            <p:cNvSpPr txBox="1"/>
            <p:nvPr/>
          </p:nvSpPr>
          <p:spPr>
            <a:xfrm>
              <a:off x="8660641" y="2143850"/>
              <a:ext cx="90543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Brine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5B92EA4-2AA0-8941-836A-AD4A01C6FB5C}"/>
                </a:ext>
              </a:extLst>
            </p:cNvPr>
            <p:cNvSpPr txBox="1"/>
            <p:nvPr/>
          </p:nvSpPr>
          <p:spPr>
            <a:xfrm>
              <a:off x="10975790" y="2122257"/>
              <a:ext cx="10291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AD8F1E4-D5CB-D96E-05DE-347E297A42D0}"/>
                </a:ext>
              </a:extLst>
            </p:cNvPr>
            <p:cNvSpPr txBox="1"/>
            <p:nvPr/>
          </p:nvSpPr>
          <p:spPr>
            <a:xfrm>
              <a:off x="13049026" y="2115417"/>
              <a:ext cx="102915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Acid</a:t>
              </a:r>
              <a:endParaRPr lang="zh-CN" alt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095A0B9-5D0A-2924-FAD7-BEE15BBA47E2}"/>
              </a:ext>
            </a:extLst>
          </p:cNvPr>
          <p:cNvSpPr txBox="1"/>
          <p:nvPr/>
        </p:nvSpPr>
        <p:spPr>
          <a:xfrm>
            <a:off x="8075184" y="1506070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(a2) Solutions at the end of testing (NaCl)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A0F807B-20DC-4BF2-10B6-2F437B20A7F2}"/>
              </a:ext>
            </a:extLst>
          </p:cNvPr>
          <p:cNvSpPr txBox="1"/>
          <p:nvPr/>
        </p:nvSpPr>
        <p:spPr>
          <a:xfrm>
            <a:off x="689622" y="1506070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(a1) Solutions at the beginning of testing (NaCl)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D7FD882-FC8A-3A82-CC90-EEF6575BCAD8}"/>
              </a:ext>
            </a:extLst>
          </p:cNvPr>
          <p:cNvSpPr txBox="1"/>
          <p:nvPr/>
        </p:nvSpPr>
        <p:spPr>
          <a:xfrm>
            <a:off x="689622" y="5026847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(b1) Solutions at the beginning of testing (SWB)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D907EBA-B0DC-E3D9-4A63-7B337FF6A136}"/>
              </a:ext>
            </a:extLst>
          </p:cNvPr>
          <p:cNvSpPr txBox="1"/>
          <p:nvPr/>
        </p:nvSpPr>
        <p:spPr>
          <a:xfrm>
            <a:off x="8075184" y="5034578"/>
            <a:ext cx="5925506" cy="40011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(b2) Solutions at the end of testing (SWB)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538977B-011C-AD8C-FEB4-1582D9611205}"/>
              </a:ext>
            </a:extLst>
          </p:cNvPr>
          <p:cNvSpPr txBox="1"/>
          <p:nvPr/>
        </p:nvSpPr>
        <p:spPr>
          <a:xfrm>
            <a:off x="8660641" y="2165858"/>
            <a:ext cx="9054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2C60688-4115-D8BA-222F-3F0220A01FFD}"/>
              </a:ext>
            </a:extLst>
          </p:cNvPr>
          <p:cNvSpPr txBox="1"/>
          <p:nvPr/>
        </p:nvSpPr>
        <p:spPr>
          <a:xfrm>
            <a:off x="10971464" y="2172699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899D032-0E27-E16D-391D-498787763C3D}"/>
              </a:ext>
            </a:extLst>
          </p:cNvPr>
          <p:cNvSpPr txBox="1"/>
          <p:nvPr/>
        </p:nvSpPr>
        <p:spPr>
          <a:xfrm>
            <a:off x="13044700" y="2165859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2A37D7-CEE1-BC00-8734-20772A22CE2D}"/>
              </a:ext>
            </a:extLst>
          </p:cNvPr>
          <p:cNvSpPr txBox="1"/>
          <p:nvPr/>
        </p:nvSpPr>
        <p:spPr>
          <a:xfrm>
            <a:off x="1406632" y="5697102"/>
            <a:ext cx="9054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2891F4E-6120-C789-1595-06C8EF713BDA}"/>
              </a:ext>
            </a:extLst>
          </p:cNvPr>
          <p:cNvSpPr txBox="1"/>
          <p:nvPr/>
        </p:nvSpPr>
        <p:spPr>
          <a:xfrm>
            <a:off x="3512739" y="5679333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51A3295-E604-07A7-7505-7AF345BFC2EE}"/>
              </a:ext>
            </a:extLst>
          </p:cNvPr>
          <p:cNvSpPr txBox="1"/>
          <p:nvPr/>
        </p:nvSpPr>
        <p:spPr>
          <a:xfrm>
            <a:off x="5721631" y="5679332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293D1D5-FBF5-4179-3E10-A2CC27FBB2C1}"/>
              </a:ext>
            </a:extLst>
          </p:cNvPr>
          <p:cNvSpPr txBox="1"/>
          <p:nvPr/>
        </p:nvSpPr>
        <p:spPr>
          <a:xfrm>
            <a:off x="1201916" y="2141966"/>
            <a:ext cx="90543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Brine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E752459-BC96-1EE1-AE0B-701127BFA35B}"/>
              </a:ext>
            </a:extLst>
          </p:cNvPr>
          <p:cNvSpPr txBox="1"/>
          <p:nvPr/>
        </p:nvSpPr>
        <p:spPr>
          <a:xfrm>
            <a:off x="3512739" y="2148807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0C35F4-5EE9-8FFC-76A6-BAA7C90AAAA0}"/>
              </a:ext>
            </a:extLst>
          </p:cNvPr>
          <p:cNvSpPr txBox="1"/>
          <p:nvPr/>
        </p:nvSpPr>
        <p:spPr>
          <a:xfrm>
            <a:off x="5585975" y="2141967"/>
            <a:ext cx="102915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</a:t>
            </a:r>
            <a:endParaRPr lang="zh-CN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86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F15F52-ABB4-9DFF-79E6-332A59F9DA2C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S5. Scaling formation in chambers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A0E420-7261-BA24-E9A0-692D4B73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517" y="2547105"/>
            <a:ext cx="9298591" cy="35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3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082104E-76EC-DE04-1CA5-BA7047911EE9}"/>
              </a:ext>
            </a:extLst>
          </p:cNvPr>
          <p:cNvSpPr txBox="1"/>
          <p:nvPr/>
        </p:nvSpPr>
        <p:spPr>
          <a:xfrm>
            <a:off x="792480" y="552212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S6. Characterization of pristine membranes and membranes after NaCl tests</a:t>
            </a:r>
          </a:p>
        </p:txBody>
      </p:sp>
      <p:pic>
        <p:nvPicPr>
          <p:cNvPr id="3" name="图片 2" descr="黑白色的照片&#10;&#10;AI 生成的内容可能不正确。">
            <a:extLst>
              <a:ext uri="{FF2B5EF4-FFF2-40B4-BE49-F238E27FC236}">
                <a16:creationId xmlns:a16="http://schemas.microsoft.com/office/drawing/2014/main" id="{F6064F3E-E18F-43A6-FF4C-131BA6ED32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58"/>
          <a:stretch/>
        </p:blipFill>
        <p:spPr>
          <a:xfrm>
            <a:off x="1401706" y="1064500"/>
            <a:ext cx="3270662" cy="2431864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748E1A3B-95E2-A954-D3BA-27A6A3D59858}"/>
              </a:ext>
            </a:extLst>
          </p:cNvPr>
          <p:cNvGrpSpPr/>
          <p:nvPr/>
        </p:nvGrpSpPr>
        <p:grpSpPr>
          <a:xfrm>
            <a:off x="3519444" y="2835118"/>
            <a:ext cx="1265377" cy="450733"/>
            <a:chOff x="3519444" y="2835118"/>
            <a:chExt cx="1265377" cy="450733"/>
          </a:xfrm>
        </p:grpSpPr>
        <p:cxnSp>
          <p:nvCxnSpPr>
            <p:cNvPr id="13" name="直接连接符 13">
              <a:extLst>
                <a:ext uri="{FF2B5EF4-FFF2-40B4-BE49-F238E27FC236}">
                  <a16:creationId xmlns:a16="http://schemas.microsoft.com/office/drawing/2014/main" id="{1A56BB33-41ED-33CC-08D3-75750E96E165}"/>
                </a:ext>
              </a:extLst>
            </p:cNvPr>
            <p:cNvCxnSpPr>
              <a:cxnSpLocks/>
            </p:cNvCxnSpPr>
            <p:nvPr/>
          </p:nvCxnSpPr>
          <p:spPr>
            <a:xfrm>
              <a:off x="3621849" y="3285851"/>
              <a:ext cx="7026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55213C97-9F3A-BA9C-00E9-25B5FEE31D84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 descr="黑白色的照片&#10;&#10;AI 生成的内容可能不正确。">
            <a:extLst>
              <a:ext uri="{FF2B5EF4-FFF2-40B4-BE49-F238E27FC236}">
                <a16:creationId xmlns:a16="http://schemas.microsoft.com/office/drawing/2014/main" id="{2B6E0BEE-249A-B2A7-82C6-03B890B63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110"/>
          <a:stretch/>
        </p:blipFill>
        <p:spPr>
          <a:xfrm>
            <a:off x="1401706" y="6054251"/>
            <a:ext cx="3270662" cy="2456641"/>
          </a:xfrm>
          <a:prstGeom prst="rect">
            <a:avLst/>
          </a:prstGeom>
        </p:spPr>
      </p:pic>
      <p:grpSp>
        <p:nvGrpSpPr>
          <p:cNvPr id="34" name="组合 33">
            <a:extLst>
              <a:ext uri="{FF2B5EF4-FFF2-40B4-BE49-F238E27FC236}">
                <a16:creationId xmlns:a16="http://schemas.microsoft.com/office/drawing/2014/main" id="{03A0B8DE-D212-C29E-A284-361B8F5022B8}"/>
              </a:ext>
            </a:extLst>
          </p:cNvPr>
          <p:cNvGrpSpPr/>
          <p:nvPr/>
        </p:nvGrpSpPr>
        <p:grpSpPr>
          <a:xfrm>
            <a:off x="4749852" y="1027422"/>
            <a:ext cx="4324554" cy="2468942"/>
            <a:chOff x="4749852" y="1027422"/>
            <a:chExt cx="4324554" cy="2468942"/>
          </a:xfrm>
        </p:grpSpPr>
        <p:pic>
          <p:nvPicPr>
            <p:cNvPr id="20" name="Picture 1">
              <a:extLst>
                <a:ext uri="{FF2B5EF4-FFF2-40B4-BE49-F238E27FC236}">
                  <a16:creationId xmlns:a16="http://schemas.microsoft.com/office/drawing/2014/main" id="{6988FA0C-0830-3B36-E944-9415A167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49852" y="1027422"/>
              <a:ext cx="4324554" cy="24689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4755FFA-AF13-9425-BA78-FCF14F2D0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3557"/>
            <a:stretch/>
          </p:blipFill>
          <p:spPr>
            <a:xfrm>
              <a:off x="7170533" y="1062412"/>
              <a:ext cx="1828139" cy="1192708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7E9644F-69C7-058A-A282-3F3B183C4D6B}"/>
              </a:ext>
            </a:extLst>
          </p:cNvPr>
          <p:cNvGrpSpPr/>
          <p:nvPr/>
        </p:nvGrpSpPr>
        <p:grpSpPr>
          <a:xfrm>
            <a:off x="4750470" y="6027693"/>
            <a:ext cx="4324554" cy="2507264"/>
            <a:chOff x="4750470" y="6003629"/>
            <a:chExt cx="4324554" cy="2507264"/>
          </a:xfrm>
        </p:grpSpPr>
        <p:pic>
          <p:nvPicPr>
            <p:cNvPr id="22" name="Picture 1">
              <a:extLst>
                <a:ext uri="{FF2B5EF4-FFF2-40B4-BE49-F238E27FC236}">
                  <a16:creationId xmlns:a16="http://schemas.microsoft.com/office/drawing/2014/main" id="{79C7888D-96C0-B305-A166-C2AAFD463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50470" y="6003629"/>
              <a:ext cx="4324554" cy="2507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4ABDA40-C016-49B1-31D8-8BA87A4E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2910" y="6054251"/>
              <a:ext cx="1752022" cy="1105645"/>
            </a:xfrm>
            <a:prstGeom prst="rect">
              <a:avLst/>
            </a:prstGeom>
          </p:spPr>
        </p:pic>
      </p:grpSp>
      <p:pic>
        <p:nvPicPr>
          <p:cNvPr id="30" name="图片 29" descr="图片包含 户外, 照片, 旧, 大&#10;&#10;AI 生成的内容可能不正确。">
            <a:extLst>
              <a:ext uri="{FF2B5EF4-FFF2-40B4-BE49-F238E27FC236}">
                <a16:creationId xmlns:a16="http://schemas.microsoft.com/office/drawing/2014/main" id="{5A8ABC37-04C7-4012-0620-716472D087C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6504"/>
          <a:stretch/>
        </p:blipFill>
        <p:spPr>
          <a:xfrm>
            <a:off x="1401706" y="3551279"/>
            <a:ext cx="3270662" cy="2446337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3E3D9DDD-0F3E-FB8D-879C-4AEAB6ABD8CB}"/>
              </a:ext>
            </a:extLst>
          </p:cNvPr>
          <p:cNvGrpSpPr/>
          <p:nvPr/>
        </p:nvGrpSpPr>
        <p:grpSpPr>
          <a:xfrm>
            <a:off x="4750470" y="3508396"/>
            <a:ext cx="4324554" cy="2507264"/>
            <a:chOff x="4750470" y="3496364"/>
            <a:chExt cx="4324554" cy="2507264"/>
          </a:xfrm>
        </p:grpSpPr>
        <p:pic>
          <p:nvPicPr>
            <p:cNvPr id="31" name="Picture 1">
              <a:extLst>
                <a:ext uri="{FF2B5EF4-FFF2-40B4-BE49-F238E27FC236}">
                  <a16:creationId xmlns:a16="http://schemas.microsoft.com/office/drawing/2014/main" id="{4CF58DE3-3423-5890-3D66-57EDC135E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750470" y="3496364"/>
              <a:ext cx="4324554" cy="25072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66D62F5-3DB1-AC33-7F01-5CB8AAB7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44274" y="3563172"/>
              <a:ext cx="1880658" cy="1186823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FBB9D9D-21E2-54BB-57D2-B2B1CC97E3D6}"/>
              </a:ext>
            </a:extLst>
          </p:cNvPr>
          <p:cNvGrpSpPr/>
          <p:nvPr/>
        </p:nvGrpSpPr>
        <p:grpSpPr>
          <a:xfrm>
            <a:off x="3642672" y="5349834"/>
            <a:ext cx="1265377" cy="450733"/>
            <a:chOff x="3519444" y="2835118"/>
            <a:chExt cx="1265377" cy="450733"/>
          </a:xfrm>
        </p:grpSpPr>
        <p:cxnSp>
          <p:nvCxnSpPr>
            <p:cNvPr id="39" name="直接连接符 13">
              <a:extLst>
                <a:ext uri="{FF2B5EF4-FFF2-40B4-BE49-F238E27FC236}">
                  <a16:creationId xmlns:a16="http://schemas.microsoft.com/office/drawing/2014/main" id="{FC83577F-9B19-D15B-D813-6902676FB241}"/>
                </a:ext>
              </a:extLst>
            </p:cNvPr>
            <p:cNvCxnSpPr>
              <a:cxnSpLocks/>
            </p:cNvCxnSpPr>
            <p:nvPr/>
          </p:nvCxnSpPr>
          <p:spPr>
            <a:xfrm>
              <a:off x="3621849" y="3285851"/>
              <a:ext cx="7026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36DC815-44EE-51CE-E5DF-728761833A25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579E240-38C1-598C-4F78-164EF4C5FE2A}"/>
              </a:ext>
            </a:extLst>
          </p:cNvPr>
          <p:cNvGrpSpPr/>
          <p:nvPr/>
        </p:nvGrpSpPr>
        <p:grpSpPr>
          <a:xfrm>
            <a:off x="3611365" y="7864550"/>
            <a:ext cx="1265377" cy="450733"/>
            <a:chOff x="3519444" y="2835118"/>
            <a:chExt cx="1265377" cy="450733"/>
          </a:xfrm>
        </p:grpSpPr>
        <p:cxnSp>
          <p:nvCxnSpPr>
            <p:cNvPr id="42" name="直接连接符 13">
              <a:extLst>
                <a:ext uri="{FF2B5EF4-FFF2-40B4-BE49-F238E27FC236}">
                  <a16:creationId xmlns:a16="http://schemas.microsoft.com/office/drawing/2014/main" id="{40BFFACD-0F22-75C8-B66C-8CC55F382EC9}"/>
                </a:ext>
              </a:extLst>
            </p:cNvPr>
            <p:cNvCxnSpPr>
              <a:cxnSpLocks/>
            </p:cNvCxnSpPr>
            <p:nvPr/>
          </p:nvCxnSpPr>
          <p:spPr>
            <a:xfrm>
              <a:off x="3621849" y="3285851"/>
              <a:ext cx="7026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17A13E4-5286-8EA3-D6BD-41EBAF1150AE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A1141A4C-66DC-3657-B3DB-9CF79D11CF8B}"/>
              </a:ext>
            </a:extLst>
          </p:cNvPr>
          <p:cNvSpPr txBox="1"/>
          <p:nvPr/>
        </p:nvSpPr>
        <p:spPr>
          <a:xfrm>
            <a:off x="1401706" y="1029452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81938117-4ECA-8198-C6E6-05A1AC70EADA}"/>
              </a:ext>
            </a:extLst>
          </p:cNvPr>
          <p:cNvSpPr txBox="1"/>
          <p:nvPr/>
        </p:nvSpPr>
        <p:spPr>
          <a:xfrm>
            <a:off x="4749234" y="103648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16735FD-3EC2-74FA-BCD3-98F8C1CFB01E}"/>
              </a:ext>
            </a:extLst>
          </p:cNvPr>
          <p:cNvSpPr txBox="1"/>
          <p:nvPr/>
        </p:nvSpPr>
        <p:spPr>
          <a:xfrm>
            <a:off x="1401706" y="3529413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73BC465-5DAA-52CA-04D8-98084598A517}"/>
              </a:ext>
            </a:extLst>
          </p:cNvPr>
          <p:cNvSpPr txBox="1"/>
          <p:nvPr/>
        </p:nvSpPr>
        <p:spPr>
          <a:xfrm>
            <a:off x="4749234" y="353644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2C0F709-B4FD-DE8D-18D1-826FC27609CD}"/>
              </a:ext>
            </a:extLst>
          </p:cNvPr>
          <p:cNvSpPr txBox="1"/>
          <p:nvPr/>
        </p:nvSpPr>
        <p:spPr>
          <a:xfrm>
            <a:off x="1401706" y="6041205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8011D15-75EF-2324-8322-1562FDA3622A}"/>
              </a:ext>
            </a:extLst>
          </p:cNvPr>
          <p:cNvSpPr txBox="1"/>
          <p:nvPr/>
        </p:nvSpPr>
        <p:spPr>
          <a:xfrm>
            <a:off x="4749234" y="604823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971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D3032-A0C9-E473-829F-DBBB52AF4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4CF824AB-8B38-7E11-3F1C-B7F88302DEAB}"/>
              </a:ext>
            </a:extLst>
          </p:cNvPr>
          <p:cNvCxnSpPr>
            <a:cxnSpLocks/>
          </p:cNvCxnSpPr>
          <p:nvPr/>
        </p:nvCxnSpPr>
        <p:spPr>
          <a:xfrm>
            <a:off x="1816381" y="2172586"/>
            <a:ext cx="0" cy="3355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3" name="文本框 272">
            <a:extLst>
              <a:ext uri="{FF2B5EF4-FFF2-40B4-BE49-F238E27FC236}">
                <a16:creationId xmlns:a16="http://schemas.microsoft.com/office/drawing/2014/main" id="{0D2A5231-F912-18C2-5881-9AF4F0ADC567}"/>
              </a:ext>
            </a:extLst>
          </p:cNvPr>
          <p:cNvSpPr txBox="1"/>
          <p:nvPr/>
        </p:nvSpPr>
        <p:spPr>
          <a:xfrm>
            <a:off x="1465399" y="3520480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4" name="矩形 273">
            <a:extLst>
              <a:ext uri="{FF2B5EF4-FFF2-40B4-BE49-F238E27FC236}">
                <a16:creationId xmlns:a16="http://schemas.microsoft.com/office/drawing/2014/main" id="{13056071-B6A0-4B7E-3025-B0E90AC10C6D}"/>
              </a:ext>
            </a:extLst>
          </p:cNvPr>
          <p:cNvSpPr/>
          <p:nvPr/>
        </p:nvSpPr>
        <p:spPr>
          <a:xfrm>
            <a:off x="3514768" y="2182925"/>
            <a:ext cx="232405" cy="33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5" name="矩形 274">
            <a:extLst>
              <a:ext uri="{FF2B5EF4-FFF2-40B4-BE49-F238E27FC236}">
                <a16:creationId xmlns:a16="http://schemas.microsoft.com/office/drawing/2014/main" id="{F3F5B4EF-86A2-A365-AA26-45E7FDA46813}"/>
              </a:ext>
            </a:extLst>
          </p:cNvPr>
          <p:cNvSpPr/>
          <p:nvPr/>
        </p:nvSpPr>
        <p:spPr>
          <a:xfrm>
            <a:off x="4552966" y="2173937"/>
            <a:ext cx="232405" cy="334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95380130-9A15-323B-9450-58496517F446}"/>
              </a:ext>
            </a:extLst>
          </p:cNvPr>
          <p:cNvSpPr/>
          <p:nvPr/>
        </p:nvSpPr>
        <p:spPr>
          <a:xfrm>
            <a:off x="5572933" y="2182925"/>
            <a:ext cx="468336" cy="33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7" name="直接连接符 276">
            <a:extLst>
              <a:ext uri="{FF2B5EF4-FFF2-40B4-BE49-F238E27FC236}">
                <a16:creationId xmlns:a16="http://schemas.microsoft.com/office/drawing/2014/main" id="{A3C3A68D-172B-5A4A-7750-4BBD7F7DA2DB}"/>
              </a:ext>
            </a:extLst>
          </p:cNvPr>
          <p:cNvCxnSpPr>
            <a:stCxn id="276" idx="0"/>
            <a:endCxn id="276" idx="2"/>
          </p:cNvCxnSpPr>
          <p:nvPr/>
        </p:nvCxnSpPr>
        <p:spPr>
          <a:xfrm>
            <a:off x="5807101" y="2182925"/>
            <a:ext cx="0" cy="3348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文本框 277">
            <a:extLst>
              <a:ext uri="{FF2B5EF4-FFF2-40B4-BE49-F238E27FC236}">
                <a16:creationId xmlns:a16="http://schemas.microsoft.com/office/drawing/2014/main" id="{9698B022-6783-8E29-C713-0E676CBCA531}"/>
              </a:ext>
            </a:extLst>
          </p:cNvPr>
          <p:cNvSpPr txBox="1"/>
          <p:nvPr/>
        </p:nvSpPr>
        <p:spPr>
          <a:xfrm>
            <a:off x="3194602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550AB61B-8B0F-B778-CA74-10F7B6A02873}"/>
              </a:ext>
            </a:extLst>
          </p:cNvPr>
          <p:cNvSpPr txBox="1"/>
          <p:nvPr/>
        </p:nvSpPr>
        <p:spPr>
          <a:xfrm>
            <a:off x="4118145" y="1721260"/>
            <a:ext cx="10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4055B185-B0FB-E1B0-72F5-0E6950A0640F}"/>
              </a:ext>
            </a:extLst>
          </p:cNvPr>
          <p:cNvSpPr txBox="1"/>
          <p:nvPr/>
        </p:nvSpPr>
        <p:spPr>
          <a:xfrm>
            <a:off x="5415603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73425A8D-55ED-15FD-CC41-AB01979DE6A6}"/>
              </a:ext>
            </a:extLst>
          </p:cNvPr>
          <p:cNvSpPr/>
          <p:nvPr/>
        </p:nvSpPr>
        <p:spPr>
          <a:xfrm>
            <a:off x="2358603" y="2183543"/>
            <a:ext cx="468336" cy="33538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2" name="直接连接符 11">
            <a:extLst>
              <a:ext uri="{FF2B5EF4-FFF2-40B4-BE49-F238E27FC236}">
                <a16:creationId xmlns:a16="http://schemas.microsoft.com/office/drawing/2014/main" id="{5B5507D8-C62F-1F84-FD72-A9A97DCE8D2A}"/>
              </a:ext>
            </a:extLst>
          </p:cNvPr>
          <p:cNvCxnSpPr>
            <a:stCxn id="281" idx="0"/>
            <a:endCxn id="281" idx="2"/>
          </p:cNvCxnSpPr>
          <p:nvPr/>
        </p:nvCxnSpPr>
        <p:spPr>
          <a:xfrm>
            <a:off x="2592771" y="2183543"/>
            <a:ext cx="0" cy="3353894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EDE3C941-3345-D0FF-4C62-4A2A90C97DEE}"/>
              </a:ext>
            </a:extLst>
          </p:cNvPr>
          <p:cNvSpPr txBox="1"/>
          <p:nvPr/>
        </p:nvSpPr>
        <p:spPr>
          <a:xfrm>
            <a:off x="2200866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4" name="直接连接符 283">
            <a:extLst>
              <a:ext uri="{FF2B5EF4-FFF2-40B4-BE49-F238E27FC236}">
                <a16:creationId xmlns:a16="http://schemas.microsoft.com/office/drawing/2014/main" id="{49AD63FF-6908-D0BE-DC00-9204E0C617AF}"/>
              </a:ext>
            </a:extLst>
          </p:cNvPr>
          <p:cNvCxnSpPr>
            <a:cxnSpLocks/>
          </p:cNvCxnSpPr>
          <p:nvPr/>
        </p:nvCxnSpPr>
        <p:spPr>
          <a:xfrm flipH="1">
            <a:off x="13305838" y="2170046"/>
            <a:ext cx="3740" cy="3355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5" name="文本框 284">
            <a:extLst>
              <a:ext uri="{FF2B5EF4-FFF2-40B4-BE49-F238E27FC236}">
                <a16:creationId xmlns:a16="http://schemas.microsoft.com/office/drawing/2014/main" id="{33BEF445-F675-ECF8-EAAD-6909AD70900B}"/>
              </a:ext>
            </a:extLst>
          </p:cNvPr>
          <p:cNvSpPr txBox="1"/>
          <p:nvPr/>
        </p:nvSpPr>
        <p:spPr>
          <a:xfrm>
            <a:off x="13330489" y="3421380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76E0EF8B-539C-72C2-5457-0D153064ECE3}"/>
              </a:ext>
            </a:extLst>
          </p:cNvPr>
          <p:cNvSpPr/>
          <p:nvPr/>
        </p:nvSpPr>
        <p:spPr>
          <a:xfrm>
            <a:off x="6768854" y="2183543"/>
            <a:ext cx="232405" cy="3348000"/>
          </a:xfrm>
          <a:prstGeom prst="rect">
            <a:avLst/>
          </a:prstGeom>
          <a:solidFill>
            <a:srgbClr val="C55A1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DADFBAAD-CEA1-4BEF-5014-728C23FF8E6C}"/>
              </a:ext>
            </a:extLst>
          </p:cNvPr>
          <p:cNvSpPr/>
          <p:nvPr/>
        </p:nvSpPr>
        <p:spPr>
          <a:xfrm>
            <a:off x="7807051" y="2187003"/>
            <a:ext cx="232405" cy="334800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2912836-068D-9FB5-2107-BE9555844D61}"/>
              </a:ext>
            </a:extLst>
          </p:cNvPr>
          <p:cNvSpPr/>
          <p:nvPr/>
        </p:nvSpPr>
        <p:spPr>
          <a:xfrm>
            <a:off x="8827018" y="2183543"/>
            <a:ext cx="468336" cy="33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627F805F-D984-66D7-9207-B4C2D9DE0082}"/>
              </a:ext>
            </a:extLst>
          </p:cNvPr>
          <p:cNvCxnSpPr>
            <a:stCxn id="65" idx="0"/>
            <a:endCxn id="65" idx="2"/>
          </p:cNvCxnSpPr>
          <p:nvPr/>
        </p:nvCxnSpPr>
        <p:spPr>
          <a:xfrm>
            <a:off x="9061186" y="2183543"/>
            <a:ext cx="0" cy="3348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A90BDD1F-CE55-8D34-E41F-DD1CBF5611B4}"/>
              </a:ext>
            </a:extLst>
          </p:cNvPr>
          <p:cNvSpPr txBox="1"/>
          <p:nvPr/>
        </p:nvSpPr>
        <p:spPr>
          <a:xfrm>
            <a:off x="6447761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AEE40F5-515D-ABE6-7225-3CA2814BD197}"/>
              </a:ext>
            </a:extLst>
          </p:cNvPr>
          <p:cNvSpPr txBox="1"/>
          <p:nvPr/>
        </p:nvSpPr>
        <p:spPr>
          <a:xfrm>
            <a:off x="7372184" y="1729143"/>
            <a:ext cx="10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966B2C29-B797-3A0A-8251-CA66DA2D35F5}"/>
              </a:ext>
            </a:extLst>
          </p:cNvPr>
          <p:cNvSpPr txBox="1"/>
          <p:nvPr/>
        </p:nvSpPr>
        <p:spPr>
          <a:xfrm>
            <a:off x="8669688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07D3EA0A-8589-5AE9-98E6-AE0DF54035A6}"/>
              </a:ext>
            </a:extLst>
          </p:cNvPr>
          <p:cNvSpPr/>
          <p:nvPr/>
        </p:nvSpPr>
        <p:spPr>
          <a:xfrm>
            <a:off x="10125321" y="2182925"/>
            <a:ext cx="232405" cy="334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FEA7589-C2F3-6DD9-70CF-C0E0D241CEEB}"/>
              </a:ext>
            </a:extLst>
          </p:cNvPr>
          <p:cNvSpPr/>
          <p:nvPr/>
        </p:nvSpPr>
        <p:spPr>
          <a:xfrm>
            <a:off x="11163518" y="2186386"/>
            <a:ext cx="232405" cy="3348000"/>
          </a:xfrm>
          <a:prstGeom prst="rect">
            <a:avLst/>
          </a:prstGeom>
          <a:solidFill>
            <a:srgbClr val="00B0F0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AF6EBCC0-0D19-AFEE-9B12-50C0145F2D95}"/>
              </a:ext>
            </a:extLst>
          </p:cNvPr>
          <p:cNvSpPr/>
          <p:nvPr/>
        </p:nvSpPr>
        <p:spPr>
          <a:xfrm>
            <a:off x="12183485" y="2182925"/>
            <a:ext cx="468336" cy="334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1B2C3C90-3BF4-AEF9-E1E6-798B1097E93D}"/>
              </a:ext>
            </a:extLst>
          </p:cNvPr>
          <p:cNvCxnSpPr>
            <a:stCxn id="77" idx="0"/>
            <a:endCxn id="77" idx="2"/>
          </p:cNvCxnSpPr>
          <p:nvPr/>
        </p:nvCxnSpPr>
        <p:spPr>
          <a:xfrm>
            <a:off x="12417653" y="2182925"/>
            <a:ext cx="0" cy="33480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8D32C7D7-83FA-12A9-BC5C-03B790FE93DE}"/>
              </a:ext>
            </a:extLst>
          </p:cNvPr>
          <p:cNvSpPr txBox="1"/>
          <p:nvPr/>
        </p:nvSpPr>
        <p:spPr>
          <a:xfrm>
            <a:off x="9804227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AEM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10E8426-3F8C-39D6-D9A3-8732CDF07CE3}"/>
              </a:ext>
            </a:extLst>
          </p:cNvPr>
          <p:cNvSpPr txBox="1"/>
          <p:nvPr/>
        </p:nvSpPr>
        <p:spPr>
          <a:xfrm>
            <a:off x="10767122" y="1729143"/>
            <a:ext cx="1081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DA1469F-139A-4DD9-55AE-A95AE542475F}"/>
              </a:ext>
            </a:extLst>
          </p:cNvPr>
          <p:cNvSpPr txBox="1"/>
          <p:nvPr/>
        </p:nvSpPr>
        <p:spPr>
          <a:xfrm>
            <a:off x="12026155" y="1723418"/>
            <a:ext cx="912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3F681580-614D-6FEE-29B0-DC7F9B72FBD2}"/>
              </a:ext>
            </a:extLst>
          </p:cNvPr>
          <p:cNvSpPr/>
          <p:nvPr/>
        </p:nvSpPr>
        <p:spPr>
          <a:xfrm>
            <a:off x="143484" y="5871919"/>
            <a:ext cx="1605081" cy="74957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Electrode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7B43E790-2E8A-9827-57D3-208048AB0B26}"/>
              </a:ext>
            </a:extLst>
          </p:cNvPr>
          <p:cNvSpPr/>
          <p:nvPr/>
        </p:nvSpPr>
        <p:spPr>
          <a:xfrm>
            <a:off x="146723" y="6741006"/>
            <a:ext cx="1577638" cy="803525"/>
          </a:xfrm>
          <a:prstGeom prst="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Acid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FF8748F8-E24B-150A-3DB5-40C9388B6BDF}"/>
              </a:ext>
            </a:extLst>
          </p:cNvPr>
          <p:cNvSpPr/>
          <p:nvPr/>
        </p:nvSpPr>
        <p:spPr>
          <a:xfrm>
            <a:off x="13424163" y="5871919"/>
            <a:ext cx="1659225" cy="74957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Salt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69B353ED-4DB4-A2D1-A9E4-F6565785160B}"/>
              </a:ext>
            </a:extLst>
          </p:cNvPr>
          <p:cNvSpPr/>
          <p:nvPr/>
        </p:nvSpPr>
        <p:spPr>
          <a:xfrm>
            <a:off x="13424163" y="6741006"/>
            <a:ext cx="1659224" cy="74957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Base Chamber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C36FD54A-5D68-4FEF-B979-A694327967CB}"/>
              </a:ext>
            </a:extLst>
          </p:cNvPr>
          <p:cNvSpPr txBox="1"/>
          <p:nvPr/>
        </p:nvSpPr>
        <p:spPr>
          <a:xfrm>
            <a:off x="3456311" y="26485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BB978145-C181-3B20-61A8-2FC7CC0D9E58}"/>
              </a:ext>
            </a:extLst>
          </p:cNvPr>
          <p:cNvSpPr txBox="1"/>
          <p:nvPr/>
        </p:nvSpPr>
        <p:spPr>
          <a:xfrm>
            <a:off x="3456311" y="363434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A7D6BADE-C2B6-E88D-9702-548088619018}"/>
              </a:ext>
            </a:extLst>
          </p:cNvPr>
          <p:cNvSpPr txBox="1"/>
          <p:nvPr/>
        </p:nvSpPr>
        <p:spPr>
          <a:xfrm>
            <a:off x="3466419" y="464740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48921E33-3CE8-3082-EF77-8F5A9285F377}"/>
              </a:ext>
            </a:extLst>
          </p:cNvPr>
          <p:cNvSpPr txBox="1"/>
          <p:nvPr/>
        </p:nvSpPr>
        <p:spPr>
          <a:xfrm>
            <a:off x="6718457" y="26485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0131D77E-5A09-2E9F-CCDA-0C57CFCE8874}"/>
              </a:ext>
            </a:extLst>
          </p:cNvPr>
          <p:cNvSpPr txBox="1"/>
          <p:nvPr/>
        </p:nvSpPr>
        <p:spPr>
          <a:xfrm>
            <a:off x="6718457" y="363434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B1C50408-7C3A-711B-49A0-E3EEEE797342}"/>
              </a:ext>
            </a:extLst>
          </p:cNvPr>
          <p:cNvSpPr txBox="1"/>
          <p:nvPr/>
        </p:nvSpPr>
        <p:spPr>
          <a:xfrm>
            <a:off x="6728565" y="464740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CF249DB-FCD0-1AE7-E7D9-0F69B7961829}"/>
              </a:ext>
            </a:extLst>
          </p:cNvPr>
          <p:cNvSpPr txBox="1"/>
          <p:nvPr/>
        </p:nvSpPr>
        <p:spPr>
          <a:xfrm>
            <a:off x="10082548" y="26485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1D02EE8F-A089-5624-86E9-972D0007C7B8}"/>
              </a:ext>
            </a:extLst>
          </p:cNvPr>
          <p:cNvSpPr txBox="1"/>
          <p:nvPr/>
        </p:nvSpPr>
        <p:spPr>
          <a:xfrm>
            <a:off x="10082548" y="363434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6C71646D-3D9B-3440-786C-E4AD253C5FAE}"/>
              </a:ext>
            </a:extLst>
          </p:cNvPr>
          <p:cNvSpPr txBox="1"/>
          <p:nvPr/>
        </p:nvSpPr>
        <p:spPr>
          <a:xfrm>
            <a:off x="10082548" y="464740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1F6F6F24-C2DE-B729-36E8-93719BF3F765}"/>
              </a:ext>
            </a:extLst>
          </p:cNvPr>
          <p:cNvSpPr txBox="1"/>
          <p:nvPr/>
        </p:nvSpPr>
        <p:spPr>
          <a:xfrm>
            <a:off x="4509696" y="2555774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5ED53515-2571-17F5-3B1F-B3189F9B2F96}"/>
              </a:ext>
            </a:extLst>
          </p:cNvPr>
          <p:cNvSpPr txBox="1"/>
          <p:nvPr/>
        </p:nvSpPr>
        <p:spPr>
          <a:xfrm>
            <a:off x="4519982" y="348720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AEF2831-ECB5-3C2A-EE6D-76E4757AA731}"/>
              </a:ext>
            </a:extLst>
          </p:cNvPr>
          <p:cNvSpPr txBox="1"/>
          <p:nvPr/>
        </p:nvSpPr>
        <p:spPr>
          <a:xfrm>
            <a:off x="4509696" y="4495575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9872FE02-3949-67ED-AF7C-F06BFEAAD2A1}"/>
              </a:ext>
            </a:extLst>
          </p:cNvPr>
          <p:cNvSpPr txBox="1"/>
          <p:nvPr/>
        </p:nvSpPr>
        <p:spPr>
          <a:xfrm>
            <a:off x="7762671" y="253697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14F4535D-9A6D-9C82-9701-3B830A46A9A9}"/>
              </a:ext>
            </a:extLst>
          </p:cNvPr>
          <p:cNvSpPr txBox="1"/>
          <p:nvPr/>
        </p:nvSpPr>
        <p:spPr>
          <a:xfrm>
            <a:off x="7762671" y="354534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DB22A48D-6F27-7E91-B162-09DBE2CE35CC}"/>
              </a:ext>
            </a:extLst>
          </p:cNvPr>
          <p:cNvSpPr txBox="1"/>
          <p:nvPr/>
        </p:nvSpPr>
        <p:spPr>
          <a:xfrm>
            <a:off x="7762671" y="455371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159D947B-D313-3E2E-5AFE-CB67F5B7DFE8}"/>
              </a:ext>
            </a:extLst>
          </p:cNvPr>
          <p:cNvSpPr txBox="1"/>
          <p:nvPr/>
        </p:nvSpPr>
        <p:spPr>
          <a:xfrm>
            <a:off x="11136821" y="253697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FB300785-1C2A-46EE-BFA6-B2CD09175FB0}"/>
              </a:ext>
            </a:extLst>
          </p:cNvPr>
          <p:cNvSpPr txBox="1"/>
          <p:nvPr/>
        </p:nvSpPr>
        <p:spPr>
          <a:xfrm>
            <a:off x="11136821" y="354534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A55058E8-38A6-FDC4-9EFF-6545DE3045EB}"/>
              </a:ext>
            </a:extLst>
          </p:cNvPr>
          <p:cNvSpPr txBox="1"/>
          <p:nvPr/>
        </p:nvSpPr>
        <p:spPr>
          <a:xfrm>
            <a:off x="11136821" y="455371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C2496AD6-4E37-BFDF-E143-FAC5871BC4EC}"/>
              </a:ext>
            </a:extLst>
          </p:cNvPr>
          <p:cNvSpPr/>
          <p:nvPr/>
        </p:nvSpPr>
        <p:spPr>
          <a:xfrm>
            <a:off x="1477803" y="2176612"/>
            <a:ext cx="12173406" cy="33456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直接连接符 180">
            <a:extLst>
              <a:ext uri="{FF2B5EF4-FFF2-40B4-BE49-F238E27FC236}">
                <a16:creationId xmlns:a16="http://schemas.microsoft.com/office/drawing/2014/main" id="{3321C25D-D38E-869C-B37B-BFBBED30156B}"/>
              </a:ext>
            </a:extLst>
          </p:cNvPr>
          <p:cNvCxnSpPr>
            <a:cxnSpLocks/>
          </p:cNvCxnSpPr>
          <p:nvPr/>
        </p:nvCxnSpPr>
        <p:spPr>
          <a:xfrm>
            <a:off x="1311349" y="8267506"/>
            <a:ext cx="662443" cy="0"/>
          </a:xfrm>
          <a:prstGeom prst="line">
            <a:avLst/>
          </a:prstGeom>
          <a:ln w="3810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文本框 181">
            <a:extLst>
              <a:ext uri="{FF2B5EF4-FFF2-40B4-BE49-F238E27FC236}">
                <a16:creationId xmlns:a16="http://schemas.microsoft.com/office/drawing/2014/main" id="{E3B17EDC-0D18-C945-7B29-AEB1C68794E7}"/>
              </a:ext>
            </a:extLst>
          </p:cNvPr>
          <p:cNvSpPr txBox="1"/>
          <p:nvPr/>
        </p:nvSpPr>
        <p:spPr>
          <a:xfrm>
            <a:off x="2092664" y="8005896"/>
            <a:ext cx="1629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Acid flow</a:t>
            </a:r>
          </a:p>
        </p:txBody>
      </p:sp>
      <p:cxnSp>
        <p:nvCxnSpPr>
          <p:cNvPr id="184" name="直接连接符 183">
            <a:extLst>
              <a:ext uri="{FF2B5EF4-FFF2-40B4-BE49-F238E27FC236}">
                <a16:creationId xmlns:a16="http://schemas.microsoft.com/office/drawing/2014/main" id="{801B495C-1C60-BC7D-13DC-2A859D1AE6C4}"/>
              </a:ext>
            </a:extLst>
          </p:cNvPr>
          <p:cNvCxnSpPr>
            <a:cxnSpLocks/>
          </p:cNvCxnSpPr>
          <p:nvPr/>
        </p:nvCxnSpPr>
        <p:spPr>
          <a:xfrm>
            <a:off x="4006814" y="8267506"/>
            <a:ext cx="651943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文本框 184">
            <a:extLst>
              <a:ext uri="{FF2B5EF4-FFF2-40B4-BE49-F238E27FC236}">
                <a16:creationId xmlns:a16="http://schemas.microsoft.com/office/drawing/2014/main" id="{6454C77B-ECE7-22D6-89AC-F49D9C66D2AC}"/>
              </a:ext>
            </a:extLst>
          </p:cNvPr>
          <p:cNvSpPr txBox="1"/>
          <p:nvPr/>
        </p:nvSpPr>
        <p:spPr>
          <a:xfrm>
            <a:off x="4708412" y="8022585"/>
            <a:ext cx="203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Base flow</a:t>
            </a:r>
          </a:p>
        </p:txBody>
      </p:sp>
      <p:cxnSp>
        <p:nvCxnSpPr>
          <p:cNvPr id="186" name="直接连接符 185">
            <a:extLst>
              <a:ext uri="{FF2B5EF4-FFF2-40B4-BE49-F238E27FC236}">
                <a16:creationId xmlns:a16="http://schemas.microsoft.com/office/drawing/2014/main" id="{1F2EA67F-11D8-A1EB-793A-E642F755995E}"/>
              </a:ext>
            </a:extLst>
          </p:cNvPr>
          <p:cNvCxnSpPr>
            <a:cxnSpLocks/>
          </p:cNvCxnSpPr>
          <p:nvPr/>
        </p:nvCxnSpPr>
        <p:spPr>
          <a:xfrm>
            <a:off x="9871195" y="8267506"/>
            <a:ext cx="521568" cy="0"/>
          </a:xfrm>
          <a:prstGeom prst="line">
            <a:avLst/>
          </a:prstGeom>
          <a:ln w="3810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本框 188">
            <a:extLst>
              <a:ext uri="{FF2B5EF4-FFF2-40B4-BE49-F238E27FC236}">
                <a16:creationId xmlns:a16="http://schemas.microsoft.com/office/drawing/2014/main" id="{A0B7F3EF-DDD6-74F7-2E0D-E3DAD665B2C6}"/>
              </a:ext>
            </a:extLst>
          </p:cNvPr>
          <p:cNvSpPr txBox="1"/>
          <p:nvPr/>
        </p:nvSpPr>
        <p:spPr>
          <a:xfrm>
            <a:off x="10444471" y="8005896"/>
            <a:ext cx="3031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Electrode flow</a:t>
            </a:r>
          </a:p>
        </p:txBody>
      </p:sp>
      <p:cxnSp>
        <p:nvCxnSpPr>
          <p:cNvPr id="190" name="直接连接符 189">
            <a:extLst>
              <a:ext uri="{FF2B5EF4-FFF2-40B4-BE49-F238E27FC236}">
                <a16:creationId xmlns:a16="http://schemas.microsoft.com/office/drawing/2014/main" id="{B641FD01-6A97-7044-D579-8A25AB2AEBC3}"/>
              </a:ext>
            </a:extLst>
          </p:cNvPr>
          <p:cNvCxnSpPr>
            <a:cxnSpLocks/>
          </p:cNvCxnSpPr>
          <p:nvPr/>
        </p:nvCxnSpPr>
        <p:spPr>
          <a:xfrm>
            <a:off x="7018350" y="8283808"/>
            <a:ext cx="493758" cy="0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本框 190">
            <a:extLst>
              <a:ext uri="{FF2B5EF4-FFF2-40B4-BE49-F238E27FC236}">
                <a16:creationId xmlns:a16="http://schemas.microsoft.com/office/drawing/2014/main" id="{D135FC0D-D5F5-6445-707D-3AEA9E305005}"/>
              </a:ext>
            </a:extLst>
          </p:cNvPr>
          <p:cNvSpPr txBox="1"/>
          <p:nvPr/>
        </p:nvSpPr>
        <p:spPr>
          <a:xfrm>
            <a:off x="7616347" y="8021634"/>
            <a:ext cx="2591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Salt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6FB557D-1917-190F-04C5-0CE0FDED9117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1748565" y="6246706"/>
            <a:ext cx="225227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C2C3BC-AF2D-D166-A4D6-0A36518A3A09}"/>
              </a:ext>
            </a:extLst>
          </p:cNvPr>
          <p:cNvCxnSpPr/>
          <p:nvPr/>
        </p:nvCxnSpPr>
        <p:spPr>
          <a:xfrm flipV="1">
            <a:off x="1973792" y="5519351"/>
            <a:ext cx="0" cy="739019"/>
          </a:xfrm>
          <a:prstGeom prst="straightConnector1">
            <a:avLst/>
          </a:prstGeom>
          <a:ln w="381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3A72C51-920D-6897-A3F4-5CFE61B8163A}"/>
              </a:ext>
            </a:extLst>
          </p:cNvPr>
          <p:cNvCxnSpPr/>
          <p:nvPr/>
        </p:nvCxnSpPr>
        <p:spPr>
          <a:xfrm flipV="1">
            <a:off x="2067339" y="1354086"/>
            <a:ext cx="0" cy="81596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E75F92B-09C3-C466-F14F-16FE12F89DD6}"/>
              </a:ext>
            </a:extLst>
          </p:cNvPr>
          <p:cNvCxnSpPr>
            <a:cxnSpLocks/>
          </p:cNvCxnSpPr>
          <p:nvPr/>
        </p:nvCxnSpPr>
        <p:spPr>
          <a:xfrm>
            <a:off x="2067339" y="1354086"/>
            <a:ext cx="1088953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EA333C9-0F51-424A-BA2A-E227AD2C14C5}"/>
              </a:ext>
            </a:extLst>
          </p:cNvPr>
          <p:cNvCxnSpPr/>
          <p:nvPr/>
        </p:nvCxnSpPr>
        <p:spPr>
          <a:xfrm>
            <a:off x="12956878" y="1354086"/>
            <a:ext cx="0" cy="822526"/>
          </a:xfrm>
          <a:prstGeom prst="straightConnector1">
            <a:avLst/>
          </a:prstGeom>
          <a:ln w="38100"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E0A63ED-6B20-23E9-C613-720B007E269E}"/>
              </a:ext>
            </a:extLst>
          </p:cNvPr>
          <p:cNvCxnSpPr>
            <a:cxnSpLocks/>
          </p:cNvCxnSpPr>
          <p:nvPr/>
        </p:nvCxnSpPr>
        <p:spPr>
          <a:xfrm flipV="1">
            <a:off x="12956878" y="5534386"/>
            <a:ext cx="0" cy="86641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55B1993-7EE1-003D-FBA2-B81B6C119F62}"/>
              </a:ext>
            </a:extLst>
          </p:cNvPr>
          <p:cNvCxnSpPr>
            <a:cxnSpLocks/>
          </p:cNvCxnSpPr>
          <p:nvPr/>
        </p:nvCxnSpPr>
        <p:spPr>
          <a:xfrm flipV="1">
            <a:off x="1748565" y="6396538"/>
            <a:ext cx="11208313" cy="4262"/>
          </a:xfrm>
          <a:prstGeom prst="line">
            <a:avLst/>
          </a:prstGeom>
          <a:ln w="38100"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直接连接符 258">
            <a:extLst>
              <a:ext uri="{FF2B5EF4-FFF2-40B4-BE49-F238E27FC236}">
                <a16:creationId xmlns:a16="http://schemas.microsoft.com/office/drawing/2014/main" id="{20126431-FED5-AFB0-F4FF-796DEB14DD0B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1724361" y="7142769"/>
            <a:ext cx="1488945" cy="493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1" name="直接箭头连接符 260">
            <a:extLst>
              <a:ext uri="{FF2B5EF4-FFF2-40B4-BE49-F238E27FC236}">
                <a16:creationId xmlns:a16="http://schemas.microsoft.com/office/drawing/2014/main" id="{BCD549B1-D45C-B618-F065-81B1FC3E2325}"/>
              </a:ext>
            </a:extLst>
          </p:cNvPr>
          <p:cNvCxnSpPr>
            <a:cxnSpLocks/>
          </p:cNvCxnSpPr>
          <p:nvPr/>
        </p:nvCxnSpPr>
        <p:spPr>
          <a:xfrm flipH="1" flipV="1">
            <a:off x="3205898" y="5534386"/>
            <a:ext cx="7408" cy="162163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6" name="直接连接符 265">
            <a:extLst>
              <a:ext uri="{FF2B5EF4-FFF2-40B4-BE49-F238E27FC236}">
                <a16:creationId xmlns:a16="http://schemas.microsoft.com/office/drawing/2014/main" id="{50CBE15D-6C97-1FA9-ECDA-EB7FF7F32464}"/>
              </a:ext>
            </a:extLst>
          </p:cNvPr>
          <p:cNvCxnSpPr>
            <a:cxnSpLocks/>
          </p:cNvCxnSpPr>
          <p:nvPr/>
        </p:nvCxnSpPr>
        <p:spPr>
          <a:xfrm flipV="1">
            <a:off x="3233184" y="1060174"/>
            <a:ext cx="0" cy="110987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8" name="直接连接符 267">
            <a:extLst>
              <a:ext uri="{FF2B5EF4-FFF2-40B4-BE49-F238E27FC236}">
                <a16:creationId xmlns:a16="http://schemas.microsoft.com/office/drawing/2014/main" id="{B8A9B56D-7533-0FF4-1DDD-FA63C3E85076}"/>
              </a:ext>
            </a:extLst>
          </p:cNvPr>
          <p:cNvCxnSpPr>
            <a:cxnSpLocks/>
          </p:cNvCxnSpPr>
          <p:nvPr/>
        </p:nvCxnSpPr>
        <p:spPr>
          <a:xfrm>
            <a:off x="3213306" y="1045075"/>
            <a:ext cx="313302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0" name="直接箭头连接符 269">
            <a:extLst>
              <a:ext uri="{FF2B5EF4-FFF2-40B4-BE49-F238E27FC236}">
                <a16:creationId xmlns:a16="http://schemas.microsoft.com/office/drawing/2014/main" id="{C196FD1D-347F-5A0E-E0FB-AB600653F263}"/>
              </a:ext>
            </a:extLst>
          </p:cNvPr>
          <p:cNvCxnSpPr>
            <a:cxnSpLocks/>
          </p:cNvCxnSpPr>
          <p:nvPr/>
        </p:nvCxnSpPr>
        <p:spPr>
          <a:xfrm>
            <a:off x="6346326" y="1046922"/>
            <a:ext cx="0" cy="113816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ECD4A309-0D8C-B166-E11F-C864E3694B6B}"/>
              </a:ext>
            </a:extLst>
          </p:cNvPr>
          <p:cNvCxnSpPr>
            <a:cxnSpLocks/>
          </p:cNvCxnSpPr>
          <p:nvPr/>
        </p:nvCxnSpPr>
        <p:spPr>
          <a:xfrm flipV="1">
            <a:off x="6346326" y="5534386"/>
            <a:ext cx="0" cy="162163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5212AE98-4822-6771-F517-9957B25F6CD9}"/>
              </a:ext>
            </a:extLst>
          </p:cNvPr>
          <p:cNvCxnSpPr>
            <a:cxnSpLocks/>
          </p:cNvCxnSpPr>
          <p:nvPr/>
        </p:nvCxnSpPr>
        <p:spPr>
          <a:xfrm>
            <a:off x="6346326" y="7142769"/>
            <a:ext cx="3367517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DA5356DE-C1F4-D442-E1DD-18E395431B5A}"/>
              </a:ext>
            </a:extLst>
          </p:cNvPr>
          <p:cNvCxnSpPr>
            <a:cxnSpLocks/>
          </p:cNvCxnSpPr>
          <p:nvPr/>
        </p:nvCxnSpPr>
        <p:spPr>
          <a:xfrm flipH="1" flipV="1">
            <a:off x="9706089" y="5534386"/>
            <a:ext cx="7408" cy="162163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BD26328D-091D-8C5C-4235-827CE5C8EA4A}"/>
              </a:ext>
            </a:extLst>
          </p:cNvPr>
          <p:cNvCxnSpPr>
            <a:cxnSpLocks/>
          </p:cNvCxnSpPr>
          <p:nvPr/>
        </p:nvCxnSpPr>
        <p:spPr>
          <a:xfrm flipV="1">
            <a:off x="9719005" y="563448"/>
            <a:ext cx="0" cy="162163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D82B765-0B1F-862F-F66D-497F8133F941}"/>
              </a:ext>
            </a:extLst>
          </p:cNvPr>
          <p:cNvCxnSpPr>
            <a:cxnSpLocks/>
          </p:cNvCxnSpPr>
          <p:nvPr/>
        </p:nvCxnSpPr>
        <p:spPr>
          <a:xfrm>
            <a:off x="0" y="581626"/>
            <a:ext cx="9727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FA408B53-291C-F336-5348-BB3BE4C8B456}"/>
              </a:ext>
            </a:extLst>
          </p:cNvPr>
          <p:cNvCxnSpPr>
            <a:cxnSpLocks/>
          </p:cNvCxnSpPr>
          <p:nvPr/>
        </p:nvCxnSpPr>
        <p:spPr>
          <a:xfrm>
            <a:off x="4136848" y="6590594"/>
            <a:ext cx="9319731" cy="0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92ACFB32-9672-A05F-F52B-1AE2333563A4}"/>
              </a:ext>
            </a:extLst>
          </p:cNvPr>
          <p:cNvCxnSpPr>
            <a:cxnSpLocks/>
          </p:cNvCxnSpPr>
          <p:nvPr/>
        </p:nvCxnSpPr>
        <p:spPr>
          <a:xfrm flipV="1">
            <a:off x="4169197" y="5534386"/>
            <a:ext cx="0" cy="1087107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2" name="直接连接符 121">
            <a:extLst>
              <a:ext uri="{FF2B5EF4-FFF2-40B4-BE49-F238E27FC236}">
                <a16:creationId xmlns:a16="http://schemas.microsoft.com/office/drawing/2014/main" id="{CCA10358-CE92-0E27-5863-5960345AAD4E}"/>
              </a:ext>
            </a:extLst>
          </p:cNvPr>
          <p:cNvCxnSpPr>
            <a:cxnSpLocks/>
          </p:cNvCxnSpPr>
          <p:nvPr/>
        </p:nvCxnSpPr>
        <p:spPr>
          <a:xfrm flipV="1">
            <a:off x="4143128" y="821635"/>
            <a:ext cx="0" cy="1363448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EE263865-B3DC-0E8C-6051-BFB0FC03F91E}"/>
              </a:ext>
            </a:extLst>
          </p:cNvPr>
          <p:cNvCxnSpPr>
            <a:cxnSpLocks/>
          </p:cNvCxnSpPr>
          <p:nvPr/>
        </p:nvCxnSpPr>
        <p:spPr>
          <a:xfrm>
            <a:off x="4122351" y="814242"/>
            <a:ext cx="3268583" cy="0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2A1183F3-F4E5-B23E-0659-27F1A48072FC}"/>
              </a:ext>
            </a:extLst>
          </p:cNvPr>
          <p:cNvCxnSpPr>
            <a:cxnSpLocks/>
          </p:cNvCxnSpPr>
          <p:nvPr/>
        </p:nvCxnSpPr>
        <p:spPr>
          <a:xfrm>
            <a:off x="7424672" y="795130"/>
            <a:ext cx="0" cy="137491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0" name="直接连接符 149">
            <a:extLst>
              <a:ext uri="{FF2B5EF4-FFF2-40B4-BE49-F238E27FC236}">
                <a16:creationId xmlns:a16="http://schemas.microsoft.com/office/drawing/2014/main" id="{43A3F205-4EF1-9AE0-451D-89C8231F7536}"/>
              </a:ext>
            </a:extLst>
          </p:cNvPr>
          <p:cNvCxnSpPr>
            <a:cxnSpLocks/>
          </p:cNvCxnSpPr>
          <p:nvPr/>
        </p:nvCxnSpPr>
        <p:spPr>
          <a:xfrm flipV="1">
            <a:off x="7406010" y="5534386"/>
            <a:ext cx="0" cy="624991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5" name="直接连接符 164">
            <a:extLst>
              <a:ext uri="{FF2B5EF4-FFF2-40B4-BE49-F238E27FC236}">
                <a16:creationId xmlns:a16="http://schemas.microsoft.com/office/drawing/2014/main" id="{03F1135F-889C-CD57-AAE9-41F1EC1C7602}"/>
              </a:ext>
            </a:extLst>
          </p:cNvPr>
          <p:cNvCxnSpPr>
            <a:cxnSpLocks/>
          </p:cNvCxnSpPr>
          <p:nvPr/>
        </p:nvCxnSpPr>
        <p:spPr>
          <a:xfrm>
            <a:off x="7416176" y="6159377"/>
            <a:ext cx="3268583" cy="0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42AB6403-5198-D22E-A72A-515C268399BD}"/>
              </a:ext>
            </a:extLst>
          </p:cNvPr>
          <p:cNvCxnSpPr>
            <a:cxnSpLocks/>
          </p:cNvCxnSpPr>
          <p:nvPr/>
        </p:nvCxnSpPr>
        <p:spPr>
          <a:xfrm flipV="1">
            <a:off x="10683330" y="5551380"/>
            <a:ext cx="0" cy="607997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88DEC6D2-9301-EE39-A9A6-62889E8A8ADC}"/>
              </a:ext>
            </a:extLst>
          </p:cNvPr>
          <p:cNvCxnSpPr>
            <a:cxnSpLocks/>
          </p:cNvCxnSpPr>
          <p:nvPr/>
        </p:nvCxnSpPr>
        <p:spPr>
          <a:xfrm flipV="1">
            <a:off x="10736084" y="821635"/>
            <a:ext cx="0" cy="1363448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8" name="直接连接符 187">
            <a:extLst>
              <a:ext uri="{FF2B5EF4-FFF2-40B4-BE49-F238E27FC236}">
                <a16:creationId xmlns:a16="http://schemas.microsoft.com/office/drawing/2014/main" id="{8EEAB29E-8F36-A74D-65DC-EAB4179689D4}"/>
              </a:ext>
            </a:extLst>
          </p:cNvPr>
          <p:cNvCxnSpPr>
            <a:cxnSpLocks/>
          </p:cNvCxnSpPr>
          <p:nvPr/>
        </p:nvCxnSpPr>
        <p:spPr>
          <a:xfrm>
            <a:off x="10715307" y="814242"/>
            <a:ext cx="3268583" cy="0"/>
          </a:xfrm>
          <a:prstGeom prst="line">
            <a:avLst/>
          </a:prstGeom>
          <a:ln w="38100">
            <a:solidFill>
              <a:srgbClr val="92D050"/>
            </a:solidFill>
            <a:prstDash val="sys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8" name="直接箭头连接符 287">
            <a:extLst>
              <a:ext uri="{FF2B5EF4-FFF2-40B4-BE49-F238E27FC236}">
                <a16:creationId xmlns:a16="http://schemas.microsoft.com/office/drawing/2014/main" id="{60FCB3AB-8EF0-E2A3-4F23-211CFF1DCC33}"/>
              </a:ext>
            </a:extLst>
          </p:cNvPr>
          <p:cNvCxnSpPr>
            <a:cxnSpLocks/>
          </p:cNvCxnSpPr>
          <p:nvPr/>
        </p:nvCxnSpPr>
        <p:spPr>
          <a:xfrm>
            <a:off x="14017628" y="795130"/>
            <a:ext cx="0" cy="5076789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7" name="直接连接符 296">
            <a:extLst>
              <a:ext uri="{FF2B5EF4-FFF2-40B4-BE49-F238E27FC236}">
                <a16:creationId xmlns:a16="http://schemas.microsoft.com/office/drawing/2014/main" id="{370D188D-600E-4C97-7CCA-A40C47DB687B}"/>
              </a:ext>
            </a:extLst>
          </p:cNvPr>
          <p:cNvCxnSpPr>
            <a:cxnSpLocks/>
          </p:cNvCxnSpPr>
          <p:nvPr/>
        </p:nvCxnSpPr>
        <p:spPr>
          <a:xfrm flipV="1">
            <a:off x="5225480" y="7380488"/>
            <a:ext cx="8198683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直接箭头连接符 298">
            <a:extLst>
              <a:ext uri="{FF2B5EF4-FFF2-40B4-BE49-F238E27FC236}">
                <a16:creationId xmlns:a16="http://schemas.microsoft.com/office/drawing/2014/main" id="{957F2A52-A50A-66CC-3F16-8C42DF2FE52F}"/>
              </a:ext>
            </a:extLst>
          </p:cNvPr>
          <p:cNvCxnSpPr>
            <a:cxnSpLocks/>
          </p:cNvCxnSpPr>
          <p:nvPr/>
        </p:nvCxnSpPr>
        <p:spPr>
          <a:xfrm flipV="1">
            <a:off x="5218072" y="5534386"/>
            <a:ext cx="0" cy="1865035"/>
          </a:xfrm>
          <a:prstGeom prst="straightConnector1">
            <a:avLst/>
          </a:prstGeom>
          <a:ln w="38100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1" name="直接连接符 300">
            <a:extLst>
              <a:ext uri="{FF2B5EF4-FFF2-40B4-BE49-F238E27FC236}">
                <a16:creationId xmlns:a16="http://schemas.microsoft.com/office/drawing/2014/main" id="{E463EA8F-E91F-0A5F-F4F8-676A7F73085A}"/>
              </a:ext>
            </a:extLst>
          </p:cNvPr>
          <p:cNvCxnSpPr>
            <a:cxnSpLocks/>
          </p:cNvCxnSpPr>
          <p:nvPr/>
        </p:nvCxnSpPr>
        <p:spPr>
          <a:xfrm flipV="1">
            <a:off x="5237604" y="225287"/>
            <a:ext cx="0" cy="1951325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3" name="直接连接符 302">
            <a:extLst>
              <a:ext uri="{FF2B5EF4-FFF2-40B4-BE49-F238E27FC236}">
                <a16:creationId xmlns:a16="http://schemas.microsoft.com/office/drawing/2014/main" id="{58FB1769-A81B-EDDE-6DC6-13E2BDFA8788}"/>
              </a:ext>
            </a:extLst>
          </p:cNvPr>
          <p:cNvCxnSpPr>
            <a:cxnSpLocks/>
          </p:cNvCxnSpPr>
          <p:nvPr/>
        </p:nvCxnSpPr>
        <p:spPr>
          <a:xfrm>
            <a:off x="5339138" y="214078"/>
            <a:ext cx="3133020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47EFD3FF-A5DD-146F-4A5F-A852B3DC8356}"/>
              </a:ext>
            </a:extLst>
          </p:cNvPr>
          <p:cNvCxnSpPr>
            <a:cxnSpLocks/>
          </p:cNvCxnSpPr>
          <p:nvPr/>
        </p:nvCxnSpPr>
        <p:spPr>
          <a:xfrm>
            <a:off x="8472158" y="215925"/>
            <a:ext cx="0" cy="1969158"/>
          </a:xfrm>
          <a:prstGeom prst="straightConnector1">
            <a:avLst/>
          </a:prstGeom>
          <a:ln w="38100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6" name="直接连接符 305">
            <a:extLst>
              <a:ext uri="{FF2B5EF4-FFF2-40B4-BE49-F238E27FC236}">
                <a16:creationId xmlns:a16="http://schemas.microsoft.com/office/drawing/2014/main" id="{3748B463-2164-A6DE-7B86-E85E2ED2C60C}"/>
              </a:ext>
            </a:extLst>
          </p:cNvPr>
          <p:cNvCxnSpPr>
            <a:cxnSpLocks/>
          </p:cNvCxnSpPr>
          <p:nvPr/>
        </p:nvCxnSpPr>
        <p:spPr>
          <a:xfrm flipV="1">
            <a:off x="8363346" y="5550926"/>
            <a:ext cx="0" cy="1272592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7" name="直接连接符 306">
            <a:extLst>
              <a:ext uri="{FF2B5EF4-FFF2-40B4-BE49-F238E27FC236}">
                <a16:creationId xmlns:a16="http://schemas.microsoft.com/office/drawing/2014/main" id="{D83F50A3-BDF9-0CBA-8730-C45B08C84C85}"/>
              </a:ext>
            </a:extLst>
          </p:cNvPr>
          <p:cNvCxnSpPr>
            <a:cxnSpLocks/>
          </p:cNvCxnSpPr>
          <p:nvPr/>
        </p:nvCxnSpPr>
        <p:spPr>
          <a:xfrm>
            <a:off x="8496020" y="6833962"/>
            <a:ext cx="3173056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8" name="直接箭头连接符 307">
            <a:extLst>
              <a:ext uri="{FF2B5EF4-FFF2-40B4-BE49-F238E27FC236}">
                <a16:creationId xmlns:a16="http://schemas.microsoft.com/office/drawing/2014/main" id="{934FDEC9-57BA-14E1-D49E-665C9C57DD02}"/>
              </a:ext>
            </a:extLst>
          </p:cNvPr>
          <p:cNvCxnSpPr>
            <a:cxnSpLocks/>
          </p:cNvCxnSpPr>
          <p:nvPr/>
        </p:nvCxnSpPr>
        <p:spPr>
          <a:xfrm flipH="1" flipV="1">
            <a:off x="11640666" y="5567920"/>
            <a:ext cx="0" cy="1255598"/>
          </a:xfrm>
          <a:prstGeom prst="straightConnector1">
            <a:avLst/>
          </a:prstGeom>
          <a:ln w="38100">
            <a:solidFill>
              <a:srgbClr val="7030A0"/>
            </a:solidFill>
            <a:prstDash val="dashDot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0" name="直接连接符 319">
            <a:extLst>
              <a:ext uri="{FF2B5EF4-FFF2-40B4-BE49-F238E27FC236}">
                <a16:creationId xmlns:a16="http://schemas.microsoft.com/office/drawing/2014/main" id="{AD487C4D-FF73-D83E-095F-E54082362D09}"/>
              </a:ext>
            </a:extLst>
          </p:cNvPr>
          <p:cNvCxnSpPr>
            <a:cxnSpLocks/>
          </p:cNvCxnSpPr>
          <p:nvPr/>
        </p:nvCxnSpPr>
        <p:spPr>
          <a:xfrm flipV="1">
            <a:off x="11922154" y="192481"/>
            <a:ext cx="0" cy="1949136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1" name="直接连接符 320">
            <a:extLst>
              <a:ext uri="{FF2B5EF4-FFF2-40B4-BE49-F238E27FC236}">
                <a16:creationId xmlns:a16="http://schemas.microsoft.com/office/drawing/2014/main" id="{691DA4F6-7AEE-0AFD-2CF8-E0FB99470590}"/>
              </a:ext>
            </a:extLst>
          </p:cNvPr>
          <p:cNvCxnSpPr>
            <a:cxnSpLocks/>
          </p:cNvCxnSpPr>
          <p:nvPr/>
        </p:nvCxnSpPr>
        <p:spPr>
          <a:xfrm>
            <a:off x="11934643" y="172278"/>
            <a:ext cx="3273273" cy="0"/>
          </a:xfrm>
          <a:prstGeom prst="line">
            <a:avLst/>
          </a:prstGeom>
          <a:ln w="38100">
            <a:solidFill>
              <a:srgbClr val="7030A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D31BF1C9-0F7F-E470-2AEF-F8CF698675B3}"/>
              </a:ext>
            </a:extLst>
          </p:cNvPr>
          <p:cNvSpPr txBox="1"/>
          <p:nvPr/>
        </p:nvSpPr>
        <p:spPr>
          <a:xfrm>
            <a:off x="2292155" y="2652011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155735-2E76-B8E6-84A1-BCD13FA94C4C}"/>
              </a:ext>
            </a:extLst>
          </p:cNvPr>
          <p:cNvSpPr txBox="1"/>
          <p:nvPr/>
        </p:nvSpPr>
        <p:spPr>
          <a:xfrm>
            <a:off x="2292155" y="363782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C9150D-F4B8-4070-AAD5-DE2E7FF59CD1}"/>
              </a:ext>
            </a:extLst>
          </p:cNvPr>
          <p:cNvSpPr txBox="1"/>
          <p:nvPr/>
        </p:nvSpPr>
        <p:spPr>
          <a:xfrm>
            <a:off x="2302263" y="4650885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6F5D14-459A-AF51-AB5A-9F440F34FA15}"/>
              </a:ext>
            </a:extLst>
          </p:cNvPr>
          <p:cNvSpPr txBox="1"/>
          <p:nvPr/>
        </p:nvSpPr>
        <p:spPr>
          <a:xfrm>
            <a:off x="2556370" y="2205998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78750A-38E3-037D-7F59-DBABB46D8702}"/>
              </a:ext>
            </a:extLst>
          </p:cNvPr>
          <p:cNvSpPr txBox="1"/>
          <p:nvPr/>
        </p:nvSpPr>
        <p:spPr>
          <a:xfrm>
            <a:off x="2566656" y="3137428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FD6643-172A-62E5-8E29-C0AEF31C7D5F}"/>
              </a:ext>
            </a:extLst>
          </p:cNvPr>
          <p:cNvSpPr txBox="1"/>
          <p:nvPr/>
        </p:nvSpPr>
        <p:spPr>
          <a:xfrm>
            <a:off x="2556370" y="4145799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0360F2-EB52-0DBA-822F-9C8DA7C38088}"/>
              </a:ext>
            </a:extLst>
          </p:cNvPr>
          <p:cNvSpPr txBox="1"/>
          <p:nvPr/>
        </p:nvSpPr>
        <p:spPr>
          <a:xfrm>
            <a:off x="2558828" y="4884527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D943CA-0925-3091-6237-E694B76E39C2}"/>
              </a:ext>
            </a:extLst>
          </p:cNvPr>
          <p:cNvSpPr txBox="1"/>
          <p:nvPr/>
        </p:nvSpPr>
        <p:spPr>
          <a:xfrm>
            <a:off x="8755248" y="2646926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695466-9C35-DCDD-BB0C-C103BF5D7590}"/>
              </a:ext>
            </a:extLst>
          </p:cNvPr>
          <p:cNvSpPr txBox="1"/>
          <p:nvPr/>
        </p:nvSpPr>
        <p:spPr>
          <a:xfrm>
            <a:off x="8755248" y="3632737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8946F2-F6CF-EE9B-EB7E-68D7342D3958}"/>
              </a:ext>
            </a:extLst>
          </p:cNvPr>
          <p:cNvSpPr txBox="1"/>
          <p:nvPr/>
        </p:nvSpPr>
        <p:spPr>
          <a:xfrm>
            <a:off x="8765356" y="4645800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7CEB82A-F099-DB4E-8805-C607E961E29E}"/>
              </a:ext>
            </a:extLst>
          </p:cNvPr>
          <p:cNvSpPr txBox="1"/>
          <p:nvPr/>
        </p:nvSpPr>
        <p:spPr>
          <a:xfrm>
            <a:off x="9019463" y="2200913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F7BE74E-63B8-6573-54F7-89F96A7732FF}"/>
              </a:ext>
            </a:extLst>
          </p:cNvPr>
          <p:cNvSpPr txBox="1"/>
          <p:nvPr/>
        </p:nvSpPr>
        <p:spPr>
          <a:xfrm>
            <a:off x="9029749" y="3132343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56AE0B3-2B4E-7044-EED4-A489C0AF315C}"/>
              </a:ext>
            </a:extLst>
          </p:cNvPr>
          <p:cNvSpPr txBox="1"/>
          <p:nvPr/>
        </p:nvSpPr>
        <p:spPr>
          <a:xfrm>
            <a:off x="9019463" y="4140714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1F8F84A-0AB7-61DA-2077-16516D3EE91C}"/>
              </a:ext>
            </a:extLst>
          </p:cNvPr>
          <p:cNvSpPr txBox="1"/>
          <p:nvPr/>
        </p:nvSpPr>
        <p:spPr>
          <a:xfrm>
            <a:off x="9021921" y="4879442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7693696-3CC6-5C64-640B-AF3A064D6F69}"/>
              </a:ext>
            </a:extLst>
          </p:cNvPr>
          <p:cNvSpPr txBox="1"/>
          <p:nvPr/>
        </p:nvSpPr>
        <p:spPr>
          <a:xfrm>
            <a:off x="5515450" y="2636821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12FA1C-34AB-F52D-342C-E850D15F3321}"/>
              </a:ext>
            </a:extLst>
          </p:cNvPr>
          <p:cNvSpPr txBox="1"/>
          <p:nvPr/>
        </p:nvSpPr>
        <p:spPr>
          <a:xfrm>
            <a:off x="5515450" y="3622632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731C075-1B18-0562-1259-946CC64BC668}"/>
              </a:ext>
            </a:extLst>
          </p:cNvPr>
          <p:cNvSpPr txBox="1"/>
          <p:nvPr/>
        </p:nvSpPr>
        <p:spPr>
          <a:xfrm>
            <a:off x="5525558" y="4635695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70C7AEF-EF5A-27F7-5103-54113784977A}"/>
              </a:ext>
            </a:extLst>
          </p:cNvPr>
          <p:cNvSpPr txBox="1"/>
          <p:nvPr/>
        </p:nvSpPr>
        <p:spPr>
          <a:xfrm>
            <a:off x="5779665" y="2190808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1DE80D-F3FE-642A-F27B-074A1CF3133B}"/>
              </a:ext>
            </a:extLst>
          </p:cNvPr>
          <p:cNvSpPr txBox="1"/>
          <p:nvPr/>
        </p:nvSpPr>
        <p:spPr>
          <a:xfrm>
            <a:off x="5789951" y="3122238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DD1A9A4-A473-DFD2-0A00-9FC6A565F1B1}"/>
              </a:ext>
            </a:extLst>
          </p:cNvPr>
          <p:cNvSpPr txBox="1"/>
          <p:nvPr/>
        </p:nvSpPr>
        <p:spPr>
          <a:xfrm>
            <a:off x="5779665" y="4130609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9E100F0-2E0D-57CB-2FEA-7964D03E4140}"/>
              </a:ext>
            </a:extLst>
          </p:cNvPr>
          <p:cNvSpPr txBox="1"/>
          <p:nvPr/>
        </p:nvSpPr>
        <p:spPr>
          <a:xfrm>
            <a:off x="5782123" y="4869337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A61978C-7BF1-4246-81EF-27ED1EBB7AE9}"/>
              </a:ext>
            </a:extLst>
          </p:cNvPr>
          <p:cNvSpPr txBox="1"/>
          <p:nvPr/>
        </p:nvSpPr>
        <p:spPr>
          <a:xfrm>
            <a:off x="12127075" y="2612719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399C414-CC04-5C86-40B2-B0BA07873CB1}"/>
              </a:ext>
            </a:extLst>
          </p:cNvPr>
          <p:cNvSpPr txBox="1"/>
          <p:nvPr/>
        </p:nvSpPr>
        <p:spPr>
          <a:xfrm>
            <a:off x="12127075" y="3598530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F6FEB56E-0FC2-928B-4128-E7B8247FB41D}"/>
              </a:ext>
            </a:extLst>
          </p:cNvPr>
          <p:cNvSpPr txBox="1"/>
          <p:nvPr/>
        </p:nvSpPr>
        <p:spPr>
          <a:xfrm>
            <a:off x="12137183" y="4611593"/>
            <a:ext cx="508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038F7FE8-E9CD-9CAD-D705-4B351D7A0F03}"/>
              </a:ext>
            </a:extLst>
          </p:cNvPr>
          <p:cNvSpPr txBox="1"/>
          <p:nvPr/>
        </p:nvSpPr>
        <p:spPr>
          <a:xfrm>
            <a:off x="12391290" y="2166706"/>
            <a:ext cx="508393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CB6EC5E9-DB79-6610-2562-E7739C080980}"/>
              </a:ext>
            </a:extLst>
          </p:cNvPr>
          <p:cNvSpPr txBox="1"/>
          <p:nvPr/>
        </p:nvSpPr>
        <p:spPr>
          <a:xfrm>
            <a:off x="12401576" y="3098136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4F53B98A-138A-BAC0-FBBA-4140A967FD46}"/>
              </a:ext>
            </a:extLst>
          </p:cNvPr>
          <p:cNvSpPr txBox="1"/>
          <p:nvPr/>
        </p:nvSpPr>
        <p:spPr>
          <a:xfrm>
            <a:off x="12391290" y="4106507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38EBF471-F311-5A11-0239-D6486EF7EA9F}"/>
              </a:ext>
            </a:extLst>
          </p:cNvPr>
          <p:cNvSpPr txBox="1"/>
          <p:nvPr/>
        </p:nvSpPr>
        <p:spPr>
          <a:xfrm>
            <a:off x="12393748" y="4845235"/>
            <a:ext cx="5083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F22D7C26-DA2D-E35B-2DCA-36838D47DA11}"/>
              </a:ext>
            </a:extLst>
          </p:cNvPr>
          <p:cNvCxnSpPr>
            <a:cxnSpLocks/>
            <a:endCxn id="104" idx="1"/>
          </p:cNvCxnSpPr>
          <p:nvPr/>
        </p:nvCxnSpPr>
        <p:spPr>
          <a:xfrm rot="16200000" flipH="1">
            <a:off x="-3234775" y="3761270"/>
            <a:ext cx="6579321" cy="18367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4" name="连接符: 肘形 293">
            <a:extLst>
              <a:ext uri="{FF2B5EF4-FFF2-40B4-BE49-F238E27FC236}">
                <a16:creationId xmlns:a16="http://schemas.microsoft.com/office/drawing/2014/main" id="{53DA2FCE-8E73-10D1-818C-AD048A7EF06B}"/>
              </a:ext>
            </a:extLst>
          </p:cNvPr>
          <p:cNvCxnSpPr>
            <a:cxnSpLocks/>
            <a:endCxn id="123" idx="3"/>
          </p:cNvCxnSpPr>
          <p:nvPr/>
        </p:nvCxnSpPr>
        <p:spPr>
          <a:xfrm rot="5400000">
            <a:off x="11693652" y="3570213"/>
            <a:ext cx="6935317" cy="155845"/>
          </a:xfrm>
          <a:prstGeom prst="bentConnector2">
            <a:avLst/>
          </a:prstGeom>
          <a:ln w="38100">
            <a:solidFill>
              <a:srgbClr val="7030A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4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7D8FB-A813-5407-81BF-720D6AE50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08BB68E-8823-6A5E-DC2F-D41FCD3BA659}"/>
              </a:ext>
            </a:extLst>
          </p:cNvPr>
          <p:cNvSpPr txBox="1"/>
          <p:nvPr/>
        </p:nvSpPr>
        <p:spPr>
          <a:xfrm>
            <a:off x="503722" y="-230833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S6. Characterization of pristine membranes and membranes after NaCl tests</a:t>
            </a:r>
          </a:p>
        </p:txBody>
      </p:sp>
      <p:pic>
        <p:nvPicPr>
          <p:cNvPr id="15" name="图片 14" descr="雪地上&#10;&#10;AI 生成的内容可能不正确。">
            <a:extLst>
              <a:ext uri="{FF2B5EF4-FFF2-40B4-BE49-F238E27FC236}">
                <a16:creationId xmlns:a16="http://schemas.microsoft.com/office/drawing/2014/main" id="{5E992FF6-FE4C-4B07-A67D-96179B76B9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087"/>
          <a:stretch/>
        </p:blipFill>
        <p:spPr>
          <a:xfrm>
            <a:off x="2027721" y="343128"/>
            <a:ext cx="3000373" cy="2230198"/>
          </a:xfrm>
          <a:prstGeom prst="rect">
            <a:avLst/>
          </a:prstGeom>
        </p:spPr>
      </p:pic>
      <p:pic>
        <p:nvPicPr>
          <p:cNvPr id="17" name="图片 16" descr="草地上有只黑白色的照片&#10;&#10;AI 生成的内容可能不正确。">
            <a:extLst>
              <a:ext uri="{FF2B5EF4-FFF2-40B4-BE49-F238E27FC236}">
                <a16:creationId xmlns:a16="http://schemas.microsoft.com/office/drawing/2014/main" id="{25919B71-83B0-560D-C4A5-A03EB473F6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087"/>
          <a:stretch/>
        </p:blipFill>
        <p:spPr>
          <a:xfrm>
            <a:off x="2042155" y="2626740"/>
            <a:ext cx="3000373" cy="2230198"/>
          </a:xfrm>
          <a:prstGeom prst="rect">
            <a:avLst/>
          </a:prstGeom>
        </p:spPr>
      </p:pic>
      <p:pic>
        <p:nvPicPr>
          <p:cNvPr id="19" name="图片 18" descr="图片包含 户外, 照片, 水, 站&#10;&#10;AI 生成的内容可能不正确。">
            <a:extLst>
              <a:ext uri="{FF2B5EF4-FFF2-40B4-BE49-F238E27FC236}">
                <a16:creationId xmlns:a16="http://schemas.microsoft.com/office/drawing/2014/main" id="{7018A99E-1CF0-2EF2-232B-853EB4F3A0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087"/>
          <a:stretch/>
        </p:blipFill>
        <p:spPr>
          <a:xfrm>
            <a:off x="2027721" y="4910350"/>
            <a:ext cx="3000373" cy="2230199"/>
          </a:xfrm>
          <a:prstGeom prst="rect">
            <a:avLst/>
          </a:prstGeom>
        </p:spPr>
      </p:pic>
      <p:pic>
        <p:nvPicPr>
          <p:cNvPr id="21" name="图片 20" descr="草地旁的照片&#10;&#10;AI 生成的内容可能不正确。">
            <a:extLst>
              <a:ext uri="{FF2B5EF4-FFF2-40B4-BE49-F238E27FC236}">
                <a16:creationId xmlns:a16="http://schemas.microsoft.com/office/drawing/2014/main" id="{7CFD4263-8270-226F-2E59-C931EB2422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087"/>
          <a:stretch/>
        </p:blipFill>
        <p:spPr>
          <a:xfrm>
            <a:off x="2027721" y="7208575"/>
            <a:ext cx="3000373" cy="2230199"/>
          </a:xfrm>
          <a:prstGeom prst="rect">
            <a:avLst/>
          </a:prstGeom>
        </p:spPr>
      </p:pic>
      <p:pic>
        <p:nvPicPr>
          <p:cNvPr id="22" name="Picture 1">
            <a:extLst>
              <a:ext uri="{FF2B5EF4-FFF2-40B4-BE49-F238E27FC236}">
                <a16:creationId xmlns:a16="http://schemas.microsoft.com/office/drawing/2014/main" id="{4ABE9C88-5390-54E5-55E3-5F50111F3FD7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3163" y="343127"/>
            <a:ext cx="3846667" cy="223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E7B43D1F-8D22-E79F-0EC3-A0B6EB476153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57597" y="2623949"/>
            <a:ext cx="3846667" cy="223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4D8CF99C-C062-6480-FF36-BF92DD484681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43163" y="4904770"/>
            <a:ext cx="3846667" cy="223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">
            <a:extLst>
              <a:ext uri="{FF2B5EF4-FFF2-40B4-BE49-F238E27FC236}">
                <a16:creationId xmlns:a16="http://schemas.microsoft.com/office/drawing/2014/main" id="{2467A54E-7930-5EDB-0FE6-C6E522160E8B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43163" y="7196743"/>
            <a:ext cx="3861101" cy="2238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D23F47DE-AEC8-2F6F-025A-00A6833B1D43}"/>
              </a:ext>
            </a:extLst>
          </p:cNvPr>
          <p:cNvGrpSpPr/>
          <p:nvPr/>
        </p:nvGrpSpPr>
        <p:grpSpPr>
          <a:xfrm>
            <a:off x="4014155" y="1996918"/>
            <a:ext cx="1265377" cy="450733"/>
            <a:chOff x="3519444" y="2835118"/>
            <a:chExt cx="1265377" cy="450733"/>
          </a:xfrm>
        </p:grpSpPr>
        <p:cxnSp>
          <p:nvCxnSpPr>
            <p:cNvPr id="27" name="直接连接符 13">
              <a:extLst>
                <a:ext uri="{FF2B5EF4-FFF2-40B4-BE49-F238E27FC236}">
                  <a16:creationId xmlns:a16="http://schemas.microsoft.com/office/drawing/2014/main" id="{ADB19C4A-A134-DD01-1F70-2B74537528B6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DEA520C-AB68-4A0D-2550-3A6B086DCA3F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D662D02-EE87-4569-EAD0-C4880E07CAE0}"/>
              </a:ext>
            </a:extLst>
          </p:cNvPr>
          <p:cNvGrpSpPr/>
          <p:nvPr/>
        </p:nvGrpSpPr>
        <p:grpSpPr>
          <a:xfrm>
            <a:off x="4028589" y="4222927"/>
            <a:ext cx="1265377" cy="450733"/>
            <a:chOff x="3519444" y="2835118"/>
            <a:chExt cx="1265377" cy="450733"/>
          </a:xfrm>
        </p:grpSpPr>
        <p:cxnSp>
          <p:nvCxnSpPr>
            <p:cNvPr id="31" name="直接连接符 13">
              <a:extLst>
                <a:ext uri="{FF2B5EF4-FFF2-40B4-BE49-F238E27FC236}">
                  <a16:creationId xmlns:a16="http://schemas.microsoft.com/office/drawing/2014/main" id="{0DE75810-2CFE-6551-41E4-07991463F1C1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90DFD2C-661A-DE98-54B0-4B36279A8954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01602C3-D81E-5903-4127-73DD402CA552}"/>
              </a:ext>
            </a:extLst>
          </p:cNvPr>
          <p:cNvGrpSpPr/>
          <p:nvPr/>
        </p:nvGrpSpPr>
        <p:grpSpPr>
          <a:xfrm>
            <a:off x="4051930" y="6566706"/>
            <a:ext cx="1265377" cy="450733"/>
            <a:chOff x="3519444" y="2835118"/>
            <a:chExt cx="1265377" cy="450733"/>
          </a:xfrm>
        </p:grpSpPr>
        <p:cxnSp>
          <p:nvCxnSpPr>
            <p:cNvPr id="34" name="直接连接符 13">
              <a:extLst>
                <a:ext uri="{FF2B5EF4-FFF2-40B4-BE49-F238E27FC236}">
                  <a16:creationId xmlns:a16="http://schemas.microsoft.com/office/drawing/2014/main" id="{098C21AC-EF47-D696-5167-06F3697C377B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164C53D4-2249-9770-139D-8E50704FDC61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3E3E840-C8C3-F41A-BED6-46DB1F92C6C6}"/>
              </a:ext>
            </a:extLst>
          </p:cNvPr>
          <p:cNvGrpSpPr/>
          <p:nvPr/>
        </p:nvGrpSpPr>
        <p:grpSpPr>
          <a:xfrm>
            <a:off x="4051930" y="8847527"/>
            <a:ext cx="1265377" cy="450733"/>
            <a:chOff x="3519444" y="2835118"/>
            <a:chExt cx="1265377" cy="450733"/>
          </a:xfrm>
        </p:grpSpPr>
        <p:cxnSp>
          <p:nvCxnSpPr>
            <p:cNvPr id="37" name="直接连接符 13">
              <a:extLst>
                <a:ext uri="{FF2B5EF4-FFF2-40B4-BE49-F238E27FC236}">
                  <a16:creationId xmlns:a16="http://schemas.microsoft.com/office/drawing/2014/main" id="{69FAA618-AD83-E6A7-DBCF-BA8B17DB88C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267" y="3285851"/>
              <a:ext cx="63624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85AF357-3CF1-1219-AD9B-95E92D0D5266}"/>
                </a:ext>
              </a:extLst>
            </p:cNvPr>
            <p:cNvSpPr txBox="1"/>
            <p:nvPr/>
          </p:nvSpPr>
          <p:spPr>
            <a:xfrm>
              <a:off x="3519444" y="2835118"/>
              <a:ext cx="12653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BAF612D9-BEED-A9D7-2808-5979586148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4447" y="393750"/>
            <a:ext cx="1571625" cy="9906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4B2CD17E-EB28-F644-ECCC-D6AB884B2C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4446" y="2667848"/>
            <a:ext cx="1600873" cy="1041058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2D71FED-FE77-4CD4-7115-FD413A1624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54922" y="4955654"/>
            <a:ext cx="1581150" cy="98107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963DB913-8AD4-A85E-6900-B72A17CF47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84169" y="7224500"/>
            <a:ext cx="1581150" cy="1019175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13A0B887-7B37-9BE5-0E47-FB9A6BFAF804}"/>
              </a:ext>
            </a:extLst>
          </p:cNvPr>
          <p:cNvSpPr txBox="1"/>
          <p:nvPr/>
        </p:nvSpPr>
        <p:spPr>
          <a:xfrm>
            <a:off x="2027721" y="343127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406ABD7-951D-9799-DF5D-38C50B8E8330}"/>
              </a:ext>
            </a:extLst>
          </p:cNvPr>
          <p:cNvSpPr txBox="1"/>
          <p:nvPr/>
        </p:nvSpPr>
        <p:spPr>
          <a:xfrm>
            <a:off x="5145058" y="35414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F1D0B2F-4CEB-4C03-1FF2-1EB1BA350477}"/>
              </a:ext>
            </a:extLst>
          </p:cNvPr>
          <p:cNvSpPr txBox="1"/>
          <p:nvPr/>
        </p:nvSpPr>
        <p:spPr>
          <a:xfrm>
            <a:off x="2027721" y="2623948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5FFA03F-C386-6D85-181D-C0A3D6A3D3E2}"/>
              </a:ext>
            </a:extLst>
          </p:cNvPr>
          <p:cNvSpPr txBox="1"/>
          <p:nvPr/>
        </p:nvSpPr>
        <p:spPr>
          <a:xfrm>
            <a:off x="5145058" y="263496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16F0874-1293-7C0C-B603-6D9B2A516A15}"/>
              </a:ext>
            </a:extLst>
          </p:cNvPr>
          <p:cNvSpPr txBox="1"/>
          <p:nvPr/>
        </p:nvSpPr>
        <p:spPr>
          <a:xfrm>
            <a:off x="2027721" y="4907664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B415155-A37D-FD74-A9B3-69A41D92B8D3}"/>
              </a:ext>
            </a:extLst>
          </p:cNvPr>
          <p:cNvSpPr txBox="1"/>
          <p:nvPr/>
        </p:nvSpPr>
        <p:spPr>
          <a:xfrm>
            <a:off x="5145058" y="491867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E2333C0A-BD0D-1303-073E-EBACDA509F9D}"/>
              </a:ext>
            </a:extLst>
          </p:cNvPr>
          <p:cNvSpPr txBox="1"/>
          <p:nvPr/>
        </p:nvSpPr>
        <p:spPr>
          <a:xfrm>
            <a:off x="2025826" y="7213485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E4CF2C6-9184-E09B-2234-B86984CAD8E4}"/>
              </a:ext>
            </a:extLst>
          </p:cNvPr>
          <p:cNvSpPr txBox="1"/>
          <p:nvPr/>
        </p:nvSpPr>
        <p:spPr>
          <a:xfrm>
            <a:off x="5143163" y="721334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526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FB3226-0B41-B4DE-F209-CFFE6655CCD5}"/>
              </a:ext>
            </a:extLst>
          </p:cNvPr>
          <p:cNvSpPr txBox="1"/>
          <p:nvPr/>
        </p:nvSpPr>
        <p:spPr>
          <a:xfrm>
            <a:off x="842052" y="476311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composition of scaling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59FF579-E03C-61C8-6FD6-CCBEA59F42AF}"/>
              </a:ext>
            </a:extLst>
          </p:cNvPr>
          <p:cNvSpPr txBox="1"/>
          <p:nvPr/>
        </p:nvSpPr>
        <p:spPr>
          <a:xfrm>
            <a:off x="1003409" y="1322191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Scaling on CEM facing SWBC</a:t>
            </a:r>
          </a:p>
        </p:txBody>
      </p:sp>
      <p:pic>
        <p:nvPicPr>
          <p:cNvPr id="6" name="图片 5" descr="在岩石上&#10;&#10;AI 生成的内容可能不正确。">
            <a:extLst>
              <a:ext uri="{FF2B5EF4-FFF2-40B4-BE49-F238E27FC236}">
                <a16:creationId xmlns:a16="http://schemas.microsoft.com/office/drawing/2014/main" id="{B6B41503-7B09-D229-D20E-34602A07D0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6363"/>
          <a:stretch/>
        </p:blipFill>
        <p:spPr>
          <a:xfrm>
            <a:off x="4257230" y="2017143"/>
            <a:ext cx="3680209" cy="2690436"/>
          </a:xfrm>
          <a:prstGeom prst="rect">
            <a:avLst/>
          </a:prstGeom>
        </p:spPr>
      </p:pic>
      <p:cxnSp>
        <p:nvCxnSpPr>
          <p:cNvPr id="7" name="直接连接符 13">
            <a:extLst>
              <a:ext uri="{FF2B5EF4-FFF2-40B4-BE49-F238E27FC236}">
                <a16:creationId xmlns:a16="http://schemas.microsoft.com/office/drawing/2014/main" id="{1AC47E75-CF37-C932-FE6E-36215E50FD82}"/>
              </a:ext>
            </a:extLst>
          </p:cNvPr>
          <p:cNvCxnSpPr>
            <a:cxnSpLocks/>
          </p:cNvCxnSpPr>
          <p:nvPr/>
        </p:nvCxnSpPr>
        <p:spPr>
          <a:xfrm>
            <a:off x="7062915" y="4445911"/>
            <a:ext cx="4709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A20D02B8-2A72-3336-D25B-5A73DC33B9BA}"/>
              </a:ext>
            </a:extLst>
          </p:cNvPr>
          <p:cNvGrpSpPr/>
          <p:nvPr/>
        </p:nvGrpSpPr>
        <p:grpSpPr>
          <a:xfrm>
            <a:off x="4147320" y="4772721"/>
            <a:ext cx="4061047" cy="2690436"/>
            <a:chOff x="6313076" y="964126"/>
            <a:chExt cx="5387062" cy="3681704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2492B62C-25F5-30C1-55F3-9075461B5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10913" b="10639"/>
            <a:stretch/>
          </p:blipFill>
          <p:spPr bwMode="auto">
            <a:xfrm>
              <a:off x="6313076" y="964126"/>
              <a:ext cx="5234962" cy="368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04DC4FE-C630-F0FF-CD04-D9DE8E142F6F}"/>
                </a:ext>
              </a:extLst>
            </p:cNvPr>
            <p:cNvGrpSpPr/>
            <p:nvPr/>
          </p:nvGrpSpPr>
          <p:grpSpPr>
            <a:xfrm>
              <a:off x="9957332" y="3779063"/>
              <a:ext cx="1742806" cy="595512"/>
              <a:chOff x="9957332" y="3779063"/>
              <a:chExt cx="1742806" cy="595512"/>
            </a:xfrm>
          </p:grpSpPr>
          <p:cxnSp>
            <p:nvCxnSpPr>
              <p:cNvPr id="12" name="直接连接符 13">
                <a:extLst>
                  <a:ext uri="{FF2B5EF4-FFF2-40B4-BE49-F238E27FC236}">
                    <a16:creationId xmlns:a16="http://schemas.microsoft.com/office/drawing/2014/main" id="{654EFBBF-399F-4666-8511-CEBF35F75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8784" y="4374575"/>
                <a:ext cx="78182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1D3C27-EB22-798B-C569-3B468910D0D3}"/>
                  </a:ext>
                </a:extLst>
              </p:cNvPr>
              <p:cNvSpPr txBox="1"/>
              <p:nvPr/>
            </p:nvSpPr>
            <p:spPr>
              <a:xfrm>
                <a:off x="9957332" y="3779063"/>
                <a:ext cx="1742806" cy="547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795EEE-8934-0FC9-C6C4-FC93156DA531}"/>
                </a:ext>
              </a:extLst>
            </p:cNvPr>
            <p:cNvSpPr txBox="1"/>
            <p:nvPr/>
          </p:nvSpPr>
          <p:spPr>
            <a:xfrm>
              <a:off x="10295952" y="1161511"/>
              <a:ext cx="774659" cy="5475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3096440F-8510-07B5-5AFF-3ED719B769AC}"/>
              </a:ext>
            </a:extLst>
          </p:cNvPr>
          <p:cNvSpPr txBox="1"/>
          <p:nvPr/>
        </p:nvSpPr>
        <p:spPr>
          <a:xfrm>
            <a:off x="6730518" y="4045801"/>
            <a:ext cx="1265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2BA475F-8E2B-075E-489D-0488B2DFD450}"/>
              </a:ext>
            </a:extLst>
          </p:cNvPr>
          <p:cNvGrpSpPr/>
          <p:nvPr/>
        </p:nvGrpSpPr>
        <p:grpSpPr>
          <a:xfrm>
            <a:off x="8046461" y="2030765"/>
            <a:ext cx="3717736" cy="2699049"/>
            <a:chOff x="6437248" y="4709507"/>
            <a:chExt cx="5013224" cy="3676558"/>
          </a:xfrm>
        </p:grpSpPr>
        <p:pic>
          <p:nvPicPr>
            <p:cNvPr id="23" name="Picture 1">
              <a:extLst>
                <a:ext uri="{FF2B5EF4-FFF2-40B4-BE49-F238E27FC236}">
                  <a16:creationId xmlns:a16="http://schemas.microsoft.com/office/drawing/2014/main" id="{C0A1A12A-972C-7780-7F84-D7288EB68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437248" y="4709507"/>
              <a:ext cx="5013224" cy="36765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0067AE60-98EA-0FCF-A39B-23D33F620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8792" y="4756418"/>
              <a:ext cx="2594384" cy="2176645"/>
            </a:xfrm>
            <a:prstGeom prst="rect">
              <a:avLst/>
            </a:prstGeom>
          </p:spPr>
        </p:pic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6C0E942-51A7-ACBE-EB5D-8840C52C77FC}"/>
              </a:ext>
            </a:extLst>
          </p:cNvPr>
          <p:cNvGrpSpPr/>
          <p:nvPr/>
        </p:nvGrpSpPr>
        <p:grpSpPr>
          <a:xfrm>
            <a:off x="7944478" y="4764133"/>
            <a:ext cx="4157068" cy="2690410"/>
            <a:chOff x="1176681" y="4704361"/>
            <a:chExt cx="5444940" cy="3681704"/>
          </a:xfrm>
        </p:grpSpPr>
        <p:pic>
          <p:nvPicPr>
            <p:cNvPr id="17" name="Picture 1">
              <a:extLst>
                <a:ext uri="{FF2B5EF4-FFF2-40B4-BE49-F238E27FC236}">
                  <a16:creationId xmlns:a16="http://schemas.microsoft.com/office/drawing/2014/main" id="{80008A74-0EC9-6278-FB7A-AC645AD3D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</a:extLst>
            </a:blip>
            <a:srcRect t="9847" b="10705"/>
            <a:stretch/>
          </p:blipFill>
          <p:spPr bwMode="auto">
            <a:xfrm>
              <a:off x="1176681" y="4704361"/>
              <a:ext cx="5168989" cy="3681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FFD2098-E399-E077-A240-6B6EFA8A79C6}"/>
                </a:ext>
              </a:extLst>
            </p:cNvPr>
            <p:cNvGrpSpPr/>
            <p:nvPr/>
          </p:nvGrpSpPr>
          <p:grpSpPr>
            <a:xfrm>
              <a:off x="4690298" y="7480489"/>
              <a:ext cx="1931323" cy="608493"/>
              <a:chOff x="9803681" y="3766082"/>
              <a:chExt cx="1931323" cy="608493"/>
            </a:xfrm>
          </p:grpSpPr>
          <p:cxnSp>
            <p:nvCxnSpPr>
              <p:cNvPr id="20" name="直接连接符 13">
                <a:extLst>
                  <a:ext uri="{FF2B5EF4-FFF2-40B4-BE49-F238E27FC236}">
                    <a16:creationId xmlns:a16="http://schemas.microsoft.com/office/drawing/2014/main" id="{6DB1E11C-EC5A-D292-2CE2-576E3FE03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27898" y="4374575"/>
                <a:ext cx="781825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F75969F-367F-3914-C922-613FA14DF853}"/>
                  </a:ext>
                </a:extLst>
              </p:cNvPr>
              <p:cNvSpPr txBox="1"/>
              <p:nvPr/>
            </p:nvSpPr>
            <p:spPr>
              <a:xfrm>
                <a:off x="9803681" y="3766082"/>
                <a:ext cx="1931323" cy="547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 </a:t>
                </a:r>
                <a:r>
                  <a:rPr lang="en-US" altLang="zh-CN" sz="2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μm</a:t>
                </a:r>
                <a:endPara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9451FEC-82B9-29A2-0143-2B23D20150BE}"/>
                </a:ext>
              </a:extLst>
            </p:cNvPr>
            <p:cNvSpPr txBox="1"/>
            <p:nvPr/>
          </p:nvSpPr>
          <p:spPr>
            <a:xfrm>
              <a:off x="5207639" y="4860706"/>
              <a:ext cx="905890" cy="547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</a:t>
              </a:r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FA6B58F-1544-389C-13D7-041EB7158F53}"/>
              </a:ext>
            </a:extLst>
          </p:cNvPr>
          <p:cNvSpPr txBox="1"/>
          <p:nvPr/>
        </p:nvSpPr>
        <p:spPr>
          <a:xfrm>
            <a:off x="4236987" y="1987080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9C4E121-A092-0A9C-D1DD-253221E4F1FA}"/>
              </a:ext>
            </a:extLst>
          </p:cNvPr>
          <p:cNvSpPr txBox="1"/>
          <p:nvPr/>
        </p:nvSpPr>
        <p:spPr>
          <a:xfrm>
            <a:off x="8046461" y="2033242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2BE9AF2-A03A-644B-4EE5-0BCEAAD3314F}"/>
              </a:ext>
            </a:extLst>
          </p:cNvPr>
          <p:cNvSpPr txBox="1"/>
          <p:nvPr/>
        </p:nvSpPr>
        <p:spPr>
          <a:xfrm>
            <a:off x="4244132" y="4764133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3A1013F-9078-002D-9FAF-B78360984716}"/>
              </a:ext>
            </a:extLst>
          </p:cNvPr>
          <p:cNvSpPr txBox="1"/>
          <p:nvPr/>
        </p:nvSpPr>
        <p:spPr>
          <a:xfrm>
            <a:off x="8023897" y="4764133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58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111FDF49-91C3-015F-44E9-E2F65ABB3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81" y="2349485"/>
            <a:ext cx="3347799" cy="2512048"/>
          </a:xfrm>
          <a:prstGeom prst="rect">
            <a:avLst/>
          </a:prstGeom>
        </p:spPr>
      </p:pic>
      <p:pic>
        <p:nvPicPr>
          <p:cNvPr id="23" name="Picture 1">
            <a:extLst>
              <a:ext uri="{FF2B5EF4-FFF2-40B4-BE49-F238E27FC236}">
                <a16:creationId xmlns:a16="http://schemas.microsoft.com/office/drawing/2014/main" id="{399A2544-C888-244B-051A-0B8BF2E25F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9697" b="12133"/>
          <a:stretch/>
        </p:blipFill>
        <p:spPr bwMode="auto">
          <a:xfrm>
            <a:off x="11004560" y="2321109"/>
            <a:ext cx="3584223" cy="251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5478CFDA-C268-07D1-0999-0F6E9C96F5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309" b="11014"/>
          <a:stretch/>
        </p:blipFill>
        <p:spPr bwMode="auto">
          <a:xfrm>
            <a:off x="7562514" y="2324609"/>
            <a:ext cx="3561126" cy="251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FBD18115-4C85-2057-280A-F3D865408321}"/>
              </a:ext>
            </a:extLst>
          </p:cNvPr>
          <p:cNvGrpSpPr/>
          <p:nvPr/>
        </p:nvGrpSpPr>
        <p:grpSpPr>
          <a:xfrm>
            <a:off x="3840161" y="2349297"/>
            <a:ext cx="3756010" cy="2504129"/>
            <a:chOff x="20882700" y="2522751"/>
            <a:chExt cx="11907257" cy="6904215"/>
          </a:xfrm>
        </p:grpSpPr>
        <p:pic>
          <p:nvPicPr>
            <p:cNvPr id="26" name="Picture 1">
              <a:extLst>
                <a:ext uri="{FF2B5EF4-FFF2-40B4-BE49-F238E27FC236}">
                  <a16:creationId xmlns:a16="http://schemas.microsoft.com/office/drawing/2014/main" id="{5E8417E2-B112-2181-1A92-A33008BDF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0882700" y="2522751"/>
              <a:ext cx="11907257" cy="6904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50DB287-FFF8-C5D1-A125-DE9FB8C2C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93089" y="2614845"/>
              <a:ext cx="6260325" cy="4147885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90C1C37-D0D2-6F38-AAC5-8AEED118E90C}"/>
                </a:ext>
              </a:extLst>
            </p:cNvPr>
            <p:cNvSpPr/>
            <p:nvPr/>
          </p:nvSpPr>
          <p:spPr>
            <a:xfrm>
              <a:off x="26393089" y="5414393"/>
              <a:ext cx="5346252" cy="1165114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CC32C054-CDD2-D655-C7C4-C95C1E5713C5}"/>
              </a:ext>
            </a:extLst>
          </p:cNvPr>
          <p:cNvSpPr txBox="1"/>
          <p:nvPr/>
        </p:nvSpPr>
        <p:spPr>
          <a:xfrm>
            <a:off x="1491945" y="4398284"/>
            <a:ext cx="126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Mg(OH)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30" name="直线箭头连接符 59">
            <a:extLst>
              <a:ext uri="{FF2B5EF4-FFF2-40B4-BE49-F238E27FC236}">
                <a16:creationId xmlns:a16="http://schemas.microsoft.com/office/drawing/2014/main" id="{275C7B7B-4187-1FA7-A970-A076ACEC01E3}"/>
              </a:ext>
            </a:extLst>
          </p:cNvPr>
          <p:cNvCxnSpPr>
            <a:cxnSpLocks/>
          </p:cNvCxnSpPr>
          <p:nvPr/>
        </p:nvCxnSpPr>
        <p:spPr>
          <a:xfrm flipH="1" flipV="1">
            <a:off x="876602" y="4096090"/>
            <a:ext cx="525816" cy="476543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D18ECE2-1FD3-D182-229A-DCE0B0FC6B52}"/>
              </a:ext>
            </a:extLst>
          </p:cNvPr>
          <p:cNvSpPr txBox="1"/>
          <p:nvPr/>
        </p:nvSpPr>
        <p:spPr>
          <a:xfrm>
            <a:off x="2543683" y="2445088"/>
            <a:ext cx="1082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</a:t>
            </a:r>
            <a:r>
              <a:rPr lang="en-US" altLang="zh-CN" sz="2000" dirty="0">
                <a:solidFill>
                  <a:schemeClr val="bg1"/>
                </a:solidFill>
              </a:rPr>
              <a:t>CO</a:t>
            </a:r>
            <a:r>
              <a:rPr lang="en-US" altLang="zh-CN" sz="2000" baseline="-25000" dirty="0">
                <a:solidFill>
                  <a:schemeClr val="bg1"/>
                </a:solidFill>
              </a:rPr>
              <a:t>3.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cxnSp>
        <p:nvCxnSpPr>
          <p:cNvPr id="32" name="直线箭头连接符 59">
            <a:extLst>
              <a:ext uri="{FF2B5EF4-FFF2-40B4-BE49-F238E27FC236}">
                <a16:creationId xmlns:a16="http://schemas.microsoft.com/office/drawing/2014/main" id="{3637F64F-0332-20D3-FDC9-90B2A111B266}"/>
              </a:ext>
            </a:extLst>
          </p:cNvPr>
          <p:cNvCxnSpPr>
            <a:cxnSpLocks/>
          </p:cNvCxnSpPr>
          <p:nvPr/>
        </p:nvCxnSpPr>
        <p:spPr>
          <a:xfrm>
            <a:off x="2945337" y="2867826"/>
            <a:ext cx="175722" cy="296526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黑白色的花&#10;&#10;AI 生成的内容可能不正确。">
            <a:extLst>
              <a:ext uri="{FF2B5EF4-FFF2-40B4-BE49-F238E27FC236}">
                <a16:creationId xmlns:a16="http://schemas.microsoft.com/office/drawing/2014/main" id="{5231E527-8694-5688-6126-B91282A1254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7017"/>
          <a:stretch/>
        </p:blipFill>
        <p:spPr>
          <a:xfrm flipH="1">
            <a:off x="364381" y="4938933"/>
            <a:ext cx="3373332" cy="2509543"/>
          </a:xfrm>
          <a:prstGeom prst="rect">
            <a:avLst/>
          </a:prstGeom>
        </p:spPr>
      </p:pic>
      <p:pic>
        <p:nvPicPr>
          <p:cNvPr id="34" name="Picture 1">
            <a:extLst>
              <a:ext uri="{FF2B5EF4-FFF2-40B4-BE49-F238E27FC236}">
                <a16:creationId xmlns:a16="http://schemas.microsoft.com/office/drawing/2014/main" id="{618693AF-5DEB-009E-B651-AABFA147A1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0176" b="11470"/>
          <a:stretch/>
        </p:blipFill>
        <p:spPr bwMode="auto">
          <a:xfrm flipH="1">
            <a:off x="7553100" y="4946275"/>
            <a:ext cx="3570539" cy="250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">
            <a:extLst>
              <a:ext uri="{FF2B5EF4-FFF2-40B4-BE49-F238E27FC236}">
                <a16:creationId xmlns:a16="http://schemas.microsoft.com/office/drawing/2014/main" id="{ACE09D5E-DDFF-F0D8-E8D4-8B03EDC1F9B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571" b="11716"/>
          <a:stretch/>
        </p:blipFill>
        <p:spPr bwMode="auto">
          <a:xfrm flipH="1">
            <a:off x="10992202" y="4945095"/>
            <a:ext cx="3601663" cy="2509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6" name="直接连接符 13">
            <a:extLst>
              <a:ext uri="{FF2B5EF4-FFF2-40B4-BE49-F238E27FC236}">
                <a16:creationId xmlns:a16="http://schemas.microsoft.com/office/drawing/2014/main" id="{502330B9-D598-B50E-8690-1A53BA1BE416}"/>
              </a:ext>
            </a:extLst>
          </p:cNvPr>
          <p:cNvCxnSpPr>
            <a:cxnSpLocks/>
          </p:cNvCxnSpPr>
          <p:nvPr/>
        </p:nvCxnSpPr>
        <p:spPr>
          <a:xfrm>
            <a:off x="3125277" y="4693517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63BCBF5-2D09-C61E-4C91-94483EC91853}"/>
              </a:ext>
            </a:extLst>
          </p:cNvPr>
          <p:cNvSpPr txBox="1"/>
          <p:nvPr/>
        </p:nvSpPr>
        <p:spPr>
          <a:xfrm>
            <a:off x="2949555" y="4253849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直接连接符 13">
            <a:extLst>
              <a:ext uri="{FF2B5EF4-FFF2-40B4-BE49-F238E27FC236}">
                <a16:creationId xmlns:a16="http://schemas.microsoft.com/office/drawing/2014/main" id="{7E8E6CE7-ADD6-9C1A-C59E-DE4F2A58FE38}"/>
              </a:ext>
            </a:extLst>
          </p:cNvPr>
          <p:cNvCxnSpPr>
            <a:cxnSpLocks/>
          </p:cNvCxnSpPr>
          <p:nvPr/>
        </p:nvCxnSpPr>
        <p:spPr>
          <a:xfrm>
            <a:off x="13785917" y="4658538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DC55F45E-F5B3-AC66-6611-C0806850F143}"/>
              </a:ext>
            </a:extLst>
          </p:cNvPr>
          <p:cNvSpPr txBox="1"/>
          <p:nvPr/>
        </p:nvSpPr>
        <p:spPr>
          <a:xfrm>
            <a:off x="13610195" y="4218870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" name="直接连接符 13">
            <a:extLst>
              <a:ext uri="{FF2B5EF4-FFF2-40B4-BE49-F238E27FC236}">
                <a16:creationId xmlns:a16="http://schemas.microsoft.com/office/drawing/2014/main" id="{5C8F19E2-5C6D-EE55-38C4-3573A7A005E8}"/>
              </a:ext>
            </a:extLst>
          </p:cNvPr>
          <p:cNvCxnSpPr>
            <a:cxnSpLocks/>
          </p:cNvCxnSpPr>
          <p:nvPr/>
        </p:nvCxnSpPr>
        <p:spPr>
          <a:xfrm>
            <a:off x="10394308" y="4618093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226123E-B890-D642-6AE0-F977A9D0AF17}"/>
              </a:ext>
            </a:extLst>
          </p:cNvPr>
          <p:cNvSpPr txBox="1"/>
          <p:nvPr/>
        </p:nvSpPr>
        <p:spPr>
          <a:xfrm>
            <a:off x="10218586" y="4178425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CF2DAB2-BE72-70BC-BCF7-98960B9F81A0}"/>
              </a:ext>
            </a:extLst>
          </p:cNvPr>
          <p:cNvSpPr txBox="1"/>
          <p:nvPr/>
        </p:nvSpPr>
        <p:spPr>
          <a:xfrm>
            <a:off x="13785218" y="2391446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C0B5788-2C26-5AEE-BC08-AE04A864319F}"/>
              </a:ext>
            </a:extLst>
          </p:cNvPr>
          <p:cNvSpPr txBox="1"/>
          <p:nvPr/>
        </p:nvSpPr>
        <p:spPr>
          <a:xfrm>
            <a:off x="10297215" y="2394946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F611ED-7461-9EEE-C31B-653DD3270524}"/>
              </a:ext>
            </a:extLst>
          </p:cNvPr>
          <p:cNvSpPr txBox="1"/>
          <p:nvPr/>
        </p:nvSpPr>
        <p:spPr>
          <a:xfrm>
            <a:off x="6877835" y="5162939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E7B023E-0FA5-FE5F-24D6-CE655ECD4318}"/>
              </a:ext>
            </a:extLst>
          </p:cNvPr>
          <p:cNvSpPr txBox="1"/>
          <p:nvPr/>
        </p:nvSpPr>
        <p:spPr>
          <a:xfrm>
            <a:off x="10321293" y="5162047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cxnSp>
        <p:nvCxnSpPr>
          <p:cNvPr id="46" name="直接连接符 13">
            <a:extLst>
              <a:ext uri="{FF2B5EF4-FFF2-40B4-BE49-F238E27FC236}">
                <a16:creationId xmlns:a16="http://schemas.microsoft.com/office/drawing/2014/main" id="{3EFB3CCA-C6A9-FBE1-C586-2E1F574AF127}"/>
              </a:ext>
            </a:extLst>
          </p:cNvPr>
          <p:cNvCxnSpPr>
            <a:cxnSpLocks/>
          </p:cNvCxnSpPr>
          <p:nvPr/>
        </p:nvCxnSpPr>
        <p:spPr>
          <a:xfrm>
            <a:off x="3121059" y="7285715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6742592D-2131-67F1-7B1A-8FAC683A0082}"/>
              </a:ext>
            </a:extLst>
          </p:cNvPr>
          <p:cNvSpPr txBox="1"/>
          <p:nvPr/>
        </p:nvSpPr>
        <p:spPr>
          <a:xfrm>
            <a:off x="2945337" y="6846047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直接连接符 13">
            <a:extLst>
              <a:ext uri="{FF2B5EF4-FFF2-40B4-BE49-F238E27FC236}">
                <a16:creationId xmlns:a16="http://schemas.microsoft.com/office/drawing/2014/main" id="{534C48F0-01DF-93D7-4783-F325A8E87CC1}"/>
              </a:ext>
            </a:extLst>
          </p:cNvPr>
          <p:cNvCxnSpPr>
            <a:cxnSpLocks/>
          </p:cNvCxnSpPr>
          <p:nvPr/>
        </p:nvCxnSpPr>
        <p:spPr>
          <a:xfrm>
            <a:off x="13793468" y="7241698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B4A3F0E0-7265-EFA3-843D-675AD6C42755}"/>
              </a:ext>
            </a:extLst>
          </p:cNvPr>
          <p:cNvSpPr txBox="1"/>
          <p:nvPr/>
        </p:nvSpPr>
        <p:spPr>
          <a:xfrm>
            <a:off x="13617746" y="6802030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直接连接符 13">
            <a:extLst>
              <a:ext uri="{FF2B5EF4-FFF2-40B4-BE49-F238E27FC236}">
                <a16:creationId xmlns:a16="http://schemas.microsoft.com/office/drawing/2014/main" id="{42DD5AD8-810A-35A9-F465-D5127AD9A348}"/>
              </a:ext>
            </a:extLst>
          </p:cNvPr>
          <p:cNvCxnSpPr>
            <a:cxnSpLocks/>
          </p:cNvCxnSpPr>
          <p:nvPr/>
        </p:nvCxnSpPr>
        <p:spPr>
          <a:xfrm>
            <a:off x="10401000" y="7245198"/>
            <a:ext cx="3324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B49DCC65-969D-8F36-18C4-6F27F78455CD}"/>
              </a:ext>
            </a:extLst>
          </p:cNvPr>
          <p:cNvSpPr txBox="1"/>
          <p:nvPr/>
        </p:nvSpPr>
        <p:spPr>
          <a:xfrm>
            <a:off x="10225278" y="6805530"/>
            <a:ext cx="82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C8BAA7E-47C4-ECBB-B65B-3ECCEE0DD4AD}"/>
              </a:ext>
            </a:extLst>
          </p:cNvPr>
          <p:cNvGrpSpPr/>
          <p:nvPr/>
        </p:nvGrpSpPr>
        <p:grpSpPr>
          <a:xfrm>
            <a:off x="3773654" y="4957135"/>
            <a:ext cx="3822517" cy="2533051"/>
            <a:chOff x="20882699" y="9744452"/>
            <a:chExt cx="11907257" cy="6904215"/>
          </a:xfrm>
        </p:grpSpPr>
        <p:pic>
          <p:nvPicPr>
            <p:cNvPr id="53" name="Picture 1">
              <a:extLst>
                <a:ext uri="{FF2B5EF4-FFF2-40B4-BE49-F238E27FC236}">
                  <a16:creationId xmlns:a16="http://schemas.microsoft.com/office/drawing/2014/main" id="{D66A46A1-3EEE-451D-B61D-9F0972E9D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0882699" y="9744452"/>
              <a:ext cx="11907257" cy="6904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BD5539BA-18F2-905C-C642-0DE28CE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504391" y="9815281"/>
              <a:ext cx="6173093" cy="4101419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4CE1580-8793-937F-CDAA-BD5F992D9BD2}"/>
                </a:ext>
              </a:extLst>
            </p:cNvPr>
            <p:cNvSpPr/>
            <p:nvPr/>
          </p:nvSpPr>
          <p:spPr>
            <a:xfrm>
              <a:off x="26504388" y="12574439"/>
              <a:ext cx="5346252" cy="1165115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54147E98-1E5A-E2DF-77FB-A8BEA1B05D02}"/>
              </a:ext>
            </a:extLst>
          </p:cNvPr>
          <p:cNvSpPr txBox="1"/>
          <p:nvPr/>
        </p:nvSpPr>
        <p:spPr>
          <a:xfrm>
            <a:off x="925361" y="1477378"/>
            <a:ext cx="8192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on CEM facing BC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3674ECBC-6B7A-D834-F724-E29EB570FDAE}"/>
              </a:ext>
            </a:extLst>
          </p:cNvPr>
          <p:cNvSpPr txBox="1"/>
          <p:nvPr/>
        </p:nvSpPr>
        <p:spPr>
          <a:xfrm>
            <a:off x="2394898" y="5351081"/>
            <a:ext cx="1265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Mg(OH)</a:t>
            </a:r>
            <a:r>
              <a:rPr lang="en-US" sz="2000" baseline="-250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61" name="直线箭头连接符 59">
            <a:extLst>
              <a:ext uri="{FF2B5EF4-FFF2-40B4-BE49-F238E27FC236}">
                <a16:creationId xmlns:a16="http://schemas.microsoft.com/office/drawing/2014/main" id="{6D1C2F7F-EBDB-C5DA-2442-1231DEAC8C88}"/>
              </a:ext>
            </a:extLst>
          </p:cNvPr>
          <p:cNvCxnSpPr>
            <a:cxnSpLocks/>
          </p:cNvCxnSpPr>
          <p:nvPr/>
        </p:nvCxnSpPr>
        <p:spPr>
          <a:xfrm flipH="1">
            <a:off x="2543683" y="5820492"/>
            <a:ext cx="309310" cy="459312"/>
          </a:xfrm>
          <a:prstGeom prst="straightConnector1">
            <a:avLst/>
          </a:prstGeom>
          <a:ln w="28575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B316B4EB-7651-81CB-8D09-BDBDB0C95F96}"/>
              </a:ext>
            </a:extLst>
          </p:cNvPr>
          <p:cNvSpPr txBox="1"/>
          <p:nvPr/>
        </p:nvSpPr>
        <p:spPr>
          <a:xfrm>
            <a:off x="364381" y="517254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composition of scaling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1F70908-61BE-61E5-DA42-84AFAED0DAA2}"/>
              </a:ext>
            </a:extLst>
          </p:cNvPr>
          <p:cNvSpPr txBox="1"/>
          <p:nvPr/>
        </p:nvSpPr>
        <p:spPr>
          <a:xfrm>
            <a:off x="364381" y="2342552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9D28428-9FC3-1527-0726-91AA9E6F3CC8}"/>
              </a:ext>
            </a:extLst>
          </p:cNvPr>
          <p:cNvSpPr txBox="1"/>
          <p:nvPr/>
        </p:nvSpPr>
        <p:spPr>
          <a:xfrm>
            <a:off x="11087224" y="2327300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9EBC46C4-F1A3-4EF2-0563-51F205D0F8CA}"/>
              </a:ext>
            </a:extLst>
          </p:cNvPr>
          <p:cNvSpPr txBox="1"/>
          <p:nvPr/>
        </p:nvSpPr>
        <p:spPr>
          <a:xfrm>
            <a:off x="7600874" y="230595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3718C6B-FE6E-00A7-F35F-1FD2FDF9DB6E}"/>
              </a:ext>
            </a:extLst>
          </p:cNvPr>
          <p:cNvSpPr txBox="1"/>
          <p:nvPr/>
        </p:nvSpPr>
        <p:spPr>
          <a:xfrm>
            <a:off x="3846149" y="235162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1FAF9F7E-7A74-20B6-9408-D7CE42F86DCF}"/>
              </a:ext>
            </a:extLst>
          </p:cNvPr>
          <p:cNvSpPr txBox="1"/>
          <p:nvPr/>
        </p:nvSpPr>
        <p:spPr>
          <a:xfrm>
            <a:off x="364381" y="4920536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AA9FED7-DA20-394F-6D08-5E0FF94583EC}"/>
              </a:ext>
            </a:extLst>
          </p:cNvPr>
          <p:cNvSpPr txBox="1"/>
          <p:nvPr/>
        </p:nvSpPr>
        <p:spPr>
          <a:xfrm>
            <a:off x="11087224" y="494188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C67C8DB-92A3-830A-D40C-8805DD9C27E8}"/>
              </a:ext>
            </a:extLst>
          </p:cNvPr>
          <p:cNvSpPr txBox="1"/>
          <p:nvPr/>
        </p:nvSpPr>
        <p:spPr>
          <a:xfrm>
            <a:off x="7600874" y="492053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29374BD-77C4-118B-4DD7-D78A89F4F641}"/>
              </a:ext>
            </a:extLst>
          </p:cNvPr>
          <p:cNvSpPr txBox="1"/>
          <p:nvPr/>
        </p:nvSpPr>
        <p:spPr>
          <a:xfrm>
            <a:off x="3785601" y="495834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7C4156C-DAD9-9A9B-79C4-02BFFEE6008C}"/>
              </a:ext>
            </a:extLst>
          </p:cNvPr>
          <p:cNvSpPr txBox="1"/>
          <p:nvPr/>
        </p:nvSpPr>
        <p:spPr>
          <a:xfrm>
            <a:off x="13823114" y="5034079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1039004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>
            <a:extLst>
              <a:ext uri="{FF2B5EF4-FFF2-40B4-BE49-F238E27FC236}">
                <a16:creationId xmlns:a16="http://schemas.microsoft.com/office/drawing/2014/main" id="{F405EC27-9DC5-F666-47C5-CC6FAE4B5369}"/>
              </a:ext>
            </a:extLst>
          </p:cNvPr>
          <p:cNvSpPr txBox="1"/>
          <p:nvPr/>
        </p:nvSpPr>
        <p:spPr>
          <a:xfrm>
            <a:off x="856262" y="254554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composition of scaling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18C8A5D-A085-E0F9-D4DF-6D7349648EB5}"/>
              </a:ext>
            </a:extLst>
          </p:cNvPr>
          <p:cNvGrpSpPr/>
          <p:nvPr/>
        </p:nvGrpSpPr>
        <p:grpSpPr>
          <a:xfrm>
            <a:off x="2874378" y="569118"/>
            <a:ext cx="9802813" cy="7502525"/>
            <a:chOff x="2778125" y="568325"/>
            <a:chExt cx="9802813" cy="7502525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FD357F25-6E00-6671-6C44-D9AB4D34E9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0928322"/>
                </p:ext>
              </p:extLst>
            </p:nvPr>
          </p:nvGraphicFramePr>
          <p:xfrm>
            <a:off x="2778125" y="568325"/>
            <a:ext cx="9802813" cy="7502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3" imgW="9802368" imgH="7502652" progId="Origin95.Graph">
                    <p:embed/>
                  </p:oleObj>
                </mc:Choice>
                <mc:Fallback>
                  <p:oleObj name="Graph" r:id="rId3" imgW="9802368" imgH="7502652" progId="Origin95.Graph">
                    <p:embed/>
                    <p:pic>
                      <p:nvPicPr>
                        <p:cNvPr id="3" name="对象 2">
                          <a:extLst>
                            <a:ext uri="{FF2B5EF4-FFF2-40B4-BE49-F238E27FC236}">
                              <a16:creationId xmlns:a16="http://schemas.microsoft.com/office/drawing/2014/main" id="{FD357F25-6E00-6671-6C44-D9AB4D34E9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778125" y="568325"/>
                          <a:ext cx="9802813" cy="75025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B3EA46CC-88E9-B0E5-6BEA-5B2D104B3636}"/>
                </a:ext>
              </a:extLst>
            </p:cNvPr>
            <p:cNvGrpSpPr/>
            <p:nvPr/>
          </p:nvGrpSpPr>
          <p:grpSpPr>
            <a:xfrm>
              <a:off x="5330523" y="1530385"/>
              <a:ext cx="5875977" cy="5285365"/>
              <a:chOff x="5330523" y="1530385"/>
              <a:chExt cx="5875977" cy="5285365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6B404AC-9357-14F9-7985-DAF797A0297C}"/>
                  </a:ext>
                </a:extLst>
              </p:cNvPr>
              <p:cNvSpPr/>
              <p:nvPr/>
            </p:nvSpPr>
            <p:spPr>
              <a:xfrm>
                <a:off x="5330523" y="3746971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BE217FB-4C0B-979F-992A-DD6B4C96D31B}"/>
                  </a:ext>
                </a:extLst>
              </p:cNvPr>
              <p:cNvSpPr/>
              <p:nvPr/>
            </p:nvSpPr>
            <p:spPr>
              <a:xfrm>
                <a:off x="7181096" y="2057508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238E974-B033-AB94-752F-9D6D7A309B22}"/>
                  </a:ext>
                </a:extLst>
              </p:cNvPr>
              <p:cNvSpPr/>
              <p:nvPr/>
            </p:nvSpPr>
            <p:spPr>
              <a:xfrm>
                <a:off x="8395940" y="4565577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13C77DA8-5515-1A36-224A-0EF52EDFD72E}"/>
                  </a:ext>
                </a:extLst>
              </p:cNvPr>
              <p:cNvSpPr/>
              <p:nvPr/>
            </p:nvSpPr>
            <p:spPr>
              <a:xfrm>
                <a:off x="9140523" y="4565577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E163BF5-3E2E-E21D-DF1B-AE2F6BCBF90B}"/>
                  </a:ext>
                </a:extLst>
              </p:cNvPr>
              <p:cNvSpPr/>
              <p:nvPr/>
            </p:nvSpPr>
            <p:spPr>
              <a:xfrm>
                <a:off x="9454031" y="5427725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C61013F-8781-EF15-26B8-043494D1ABF6}"/>
                  </a:ext>
                </a:extLst>
              </p:cNvPr>
              <p:cNvSpPr/>
              <p:nvPr/>
            </p:nvSpPr>
            <p:spPr>
              <a:xfrm>
                <a:off x="10028798" y="5546183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19DF325-A702-234B-B94F-4786D0BFD29E}"/>
                  </a:ext>
                </a:extLst>
              </p:cNvPr>
              <p:cNvSpPr/>
              <p:nvPr/>
            </p:nvSpPr>
            <p:spPr>
              <a:xfrm>
                <a:off x="10407620" y="5546183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DB3F5D31-13C8-D443-35D6-9C0F5804C4E2}"/>
                  </a:ext>
                </a:extLst>
              </p:cNvPr>
              <p:cNvSpPr/>
              <p:nvPr/>
            </p:nvSpPr>
            <p:spPr>
              <a:xfrm>
                <a:off x="7861060" y="4317518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菱形 11">
                <a:extLst>
                  <a:ext uri="{FF2B5EF4-FFF2-40B4-BE49-F238E27FC236}">
                    <a16:creationId xmlns:a16="http://schemas.microsoft.com/office/drawing/2014/main" id="{96995C05-68BD-F898-0C3E-041E6D929D8D}"/>
                  </a:ext>
                </a:extLst>
              </p:cNvPr>
              <p:cNvSpPr/>
              <p:nvPr/>
            </p:nvSpPr>
            <p:spPr>
              <a:xfrm>
                <a:off x="6338586" y="5454743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A302A62-E05D-9292-535D-4C7D4700CF1F}"/>
                  </a:ext>
                </a:extLst>
              </p:cNvPr>
              <p:cNvSpPr/>
              <p:nvPr/>
            </p:nvSpPr>
            <p:spPr>
              <a:xfrm>
                <a:off x="6709954" y="5886994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等腰三角形 17">
                <a:extLst>
                  <a:ext uri="{FF2B5EF4-FFF2-40B4-BE49-F238E27FC236}">
                    <a16:creationId xmlns:a16="http://schemas.microsoft.com/office/drawing/2014/main" id="{C8036395-6BFC-C824-150A-9E68EAAB865B}"/>
                  </a:ext>
                </a:extLst>
              </p:cNvPr>
              <p:cNvSpPr/>
              <p:nvPr/>
            </p:nvSpPr>
            <p:spPr>
              <a:xfrm>
                <a:off x="6113737" y="5742994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等腰三角形 18">
                <a:extLst>
                  <a:ext uri="{FF2B5EF4-FFF2-40B4-BE49-F238E27FC236}">
                    <a16:creationId xmlns:a16="http://schemas.microsoft.com/office/drawing/2014/main" id="{207D1F84-3051-13D3-EA3F-0C654E405F07}"/>
                  </a:ext>
                </a:extLst>
              </p:cNvPr>
              <p:cNvSpPr/>
              <p:nvPr/>
            </p:nvSpPr>
            <p:spPr>
              <a:xfrm>
                <a:off x="8897674" y="5546183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84CB5A03-3953-0A17-0899-65E97F7F1790}"/>
                  </a:ext>
                </a:extLst>
              </p:cNvPr>
              <p:cNvSpPr/>
              <p:nvPr/>
            </p:nvSpPr>
            <p:spPr>
              <a:xfrm>
                <a:off x="9832473" y="5721639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等腰三角形 20">
                <a:extLst>
                  <a:ext uri="{FF2B5EF4-FFF2-40B4-BE49-F238E27FC236}">
                    <a16:creationId xmlns:a16="http://schemas.microsoft.com/office/drawing/2014/main" id="{16701959-F84C-4870-8225-E49E68E19655}"/>
                  </a:ext>
                </a:extLst>
              </p:cNvPr>
              <p:cNvSpPr/>
              <p:nvPr/>
            </p:nvSpPr>
            <p:spPr>
              <a:xfrm>
                <a:off x="10695783" y="5742994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等腰三角形 21">
                <a:extLst>
                  <a:ext uri="{FF2B5EF4-FFF2-40B4-BE49-F238E27FC236}">
                    <a16:creationId xmlns:a16="http://schemas.microsoft.com/office/drawing/2014/main" id="{24B31AB8-B2D2-D14D-7A80-9648B158AAC7}"/>
                  </a:ext>
                </a:extLst>
              </p:cNvPr>
              <p:cNvSpPr/>
              <p:nvPr/>
            </p:nvSpPr>
            <p:spPr>
              <a:xfrm>
                <a:off x="6575828" y="1641257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直线连接符 2">
                <a:extLst>
                  <a:ext uri="{FF2B5EF4-FFF2-40B4-BE49-F238E27FC236}">
                    <a16:creationId xmlns:a16="http://schemas.microsoft.com/office/drawing/2014/main" id="{B4FB113C-2FA1-5719-6C7A-242D7E9C2ADD}"/>
                  </a:ext>
                </a:extLst>
              </p:cNvPr>
              <p:cNvCxnSpPr/>
              <p:nvPr/>
            </p:nvCxnSpPr>
            <p:spPr>
              <a:xfrm flipV="1">
                <a:off x="7043971" y="6089784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菱形 23">
                <a:extLst>
                  <a:ext uri="{FF2B5EF4-FFF2-40B4-BE49-F238E27FC236}">
                    <a16:creationId xmlns:a16="http://schemas.microsoft.com/office/drawing/2014/main" id="{8CF6E772-3F2E-0E69-A514-A07916A81893}"/>
                  </a:ext>
                </a:extLst>
              </p:cNvPr>
              <p:cNvSpPr/>
              <p:nvPr/>
            </p:nvSpPr>
            <p:spPr>
              <a:xfrm>
                <a:off x="6967108" y="5815432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直线连接符 14">
                <a:extLst>
                  <a:ext uri="{FF2B5EF4-FFF2-40B4-BE49-F238E27FC236}">
                    <a16:creationId xmlns:a16="http://schemas.microsoft.com/office/drawing/2014/main" id="{5C7E302C-E563-83F7-8E5A-7F720F1F8AA4}"/>
                  </a:ext>
                </a:extLst>
              </p:cNvPr>
              <p:cNvCxnSpPr/>
              <p:nvPr/>
            </p:nvCxnSpPr>
            <p:spPr>
              <a:xfrm flipV="1">
                <a:off x="7368166" y="6092687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线连接符 26">
                <a:extLst>
                  <a:ext uri="{FF2B5EF4-FFF2-40B4-BE49-F238E27FC236}">
                    <a16:creationId xmlns:a16="http://schemas.microsoft.com/office/drawing/2014/main" id="{D3FCC7AA-3ABC-161B-79FC-CB6251508E6C}"/>
                  </a:ext>
                </a:extLst>
              </p:cNvPr>
              <p:cNvCxnSpPr/>
              <p:nvPr/>
            </p:nvCxnSpPr>
            <p:spPr>
              <a:xfrm flipV="1">
                <a:off x="7715932" y="6089784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符 27">
                <a:extLst>
                  <a:ext uri="{FF2B5EF4-FFF2-40B4-BE49-F238E27FC236}">
                    <a16:creationId xmlns:a16="http://schemas.microsoft.com/office/drawing/2014/main" id="{0698D204-794B-6FC5-006C-78726345CF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46930" y="5742994"/>
                <a:ext cx="0" cy="106985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符 28">
                <a:extLst>
                  <a:ext uri="{FF2B5EF4-FFF2-40B4-BE49-F238E27FC236}">
                    <a16:creationId xmlns:a16="http://schemas.microsoft.com/office/drawing/2014/main" id="{F9381C7B-E744-83B5-9E62-8C599682B050}"/>
                  </a:ext>
                </a:extLst>
              </p:cNvPr>
              <p:cNvCxnSpPr/>
              <p:nvPr/>
            </p:nvCxnSpPr>
            <p:spPr>
              <a:xfrm flipV="1">
                <a:off x="8246477" y="6089784"/>
                <a:ext cx="0" cy="723063"/>
              </a:xfrm>
              <a:prstGeom prst="line">
                <a:avLst/>
              </a:prstGeom>
              <a:ln w="19050">
                <a:solidFill>
                  <a:schemeClr val="accent6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菱形 28">
                <a:extLst>
                  <a:ext uri="{FF2B5EF4-FFF2-40B4-BE49-F238E27FC236}">
                    <a16:creationId xmlns:a16="http://schemas.microsoft.com/office/drawing/2014/main" id="{F466DA3A-C552-AC51-65DC-7482A403DAAE}"/>
                  </a:ext>
                </a:extLst>
              </p:cNvPr>
              <p:cNvSpPr/>
              <p:nvPr/>
            </p:nvSpPr>
            <p:spPr>
              <a:xfrm>
                <a:off x="7280932" y="5884091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菱形 29">
                <a:extLst>
                  <a:ext uri="{FF2B5EF4-FFF2-40B4-BE49-F238E27FC236}">
                    <a16:creationId xmlns:a16="http://schemas.microsoft.com/office/drawing/2014/main" id="{E73009AF-43CB-495C-209F-0585A9F96C67}"/>
                  </a:ext>
                </a:extLst>
              </p:cNvPr>
              <p:cNvSpPr/>
              <p:nvPr/>
            </p:nvSpPr>
            <p:spPr>
              <a:xfrm>
                <a:off x="7617088" y="5884091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菱形 30">
                <a:extLst>
                  <a:ext uri="{FF2B5EF4-FFF2-40B4-BE49-F238E27FC236}">
                    <a16:creationId xmlns:a16="http://schemas.microsoft.com/office/drawing/2014/main" id="{A7035A42-11DF-BAB8-EF79-9590DF87B343}"/>
                  </a:ext>
                </a:extLst>
              </p:cNvPr>
              <p:cNvSpPr/>
              <p:nvPr/>
            </p:nvSpPr>
            <p:spPr>
              <a:xfrm>
                <a:off x="8055490" y="5509664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菱形 31">
                <a:extLst>
                  <a:ext uri="{FF2B5EF4-FFF2-40B4-BE49-F238E27FC236}">
                    <a16:creationId xmlns:a16="http://schemas.microsoft.com/office/drawing/2014/main" id="{0F7A51E4-45D8-DD0F-A09F-A818721EC016}"/>
                  </a:ext>
                </a:extLst>
              </p:cNvPr>
              <p:cNvSpPr/>
              <p:nvPr/>
            </p:nvSpPr>
            <p:spPr>
              <a:xfrm>
                <a:off x="8157472" y="5848114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直线连接符 2">
                <a:extLst>
                  <a:ext uri="{FF2B5EF4-FFF2-40B4-BE49-F238E27FC236}">
                    <a16:creationId xmlns:a16="http://schemas.microsoft.com/office/drawing/2014/main" id="{6FA5B756-BB86-F12F-293D-633C216E6E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53954" y="5273749"/>
                <a:ext cx="0" cy="1539098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五边形 36">
                <a:extLst>
                  <a:ext uri="{FF2B5EF4-FFF2-40B4-BE49-F238E27FC236}">
                    <a16:creationId xmlns:a16="http://schemas.microsoft.com/office/drawing/2014/main" id="{E8A3FB61-69E1-7622-E88B-FE6E054677E8}"/>
                  </a:ext>
                </a:extLst>
              </p:cNvPr>
              <p:cNvSpPr/>
              <p:nvPr/>
            </p:nvSpPr>
            <p:spPr>
              <a:xfrm>
                <a:off x="6758917" y="4993018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直线连接符 2">
                <a:extLst>
                  <a:ext uri="{FF2B5EF4-FFF2-40B4-BE49-F238E27FC236}">
                    <a16:creationId xmlns:a16="http://schemas.microsoft.com/office/drawing/2014/main" id="{70212A70-C520-941E-F228-7CC691B04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50094" y="5268660"/>
                <a:ext cx="0" cy="1539098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五边形 38">
                <a:extLst>
                  <a:ext uri="{FF2B5EF4-FFF2-40B4-BE49-F238E27FC236}">
                    <a16:creationId xmlns:a16="http://schemas.microsoft.com/office/drawing/2014/main" id="{A5E2AD77-3980-C02E-C496-B9616B57492F}"/>
                  </a:ext>
                </a:extLst>
              </p:cNvPr>
              <p:cNvSpPr/>
              <p:nvPr/>
            </p:nvSpPr>
            <p:spPr>
              <a:xfrm>
                <a:off x="8658654" y="4993018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直线连接符 2">
                <a:extLst>
                  <a:ext uri="{FF2B5EF4-FFF2-40B4-BE49-F238E27FC236}">
                    <a16:creationId xmlns:a16="http://schemas.microsoft.com/office/drawing/2014/main" id="{41C752B7-B1C7-6CEB-1D74-B6907D6D31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93892" y="6030994"/>
                <a:ext cx="0" cy="769549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lgDashDot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五边形 41">
                <a:extLst>
                  <a:ext uri="{FF2B5EF4-FFF2-40B4-BE49-F238E27FC236}">
                    <a16:creationId xmlns:a16="http://schemas.microsoft.com/office/drawing/2014/main" id="{5EB15235-2546-8610-F50D-E0D7DC236A31}"/>
                  </a:ext>
                </a:extLst>
              </p:cNvPr>
              <p:cNvSpPr/>
              <p:nvPr/>
            </p:nvSpPr>
            <p:spPr>
              <a:xfrm>
                <a:off x="9298006" y="5803426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722937A-A990-60F9-2347-F067A229DF05}"/>
                  </a:ext>
                </a:extLst>
              </p:cNvPr>
              <p:cNvSpPr txBox="1"/>
              <p:nvPr/>
            </p:nvSpPr>
            <p:spPr>
              <a:xfrm>
                <a:off x="8203460" y="1530385"/>
                <a:ext cx="3003040" cy="188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Brucite Mg(OH)</a:t>
                </a:r>
                <a:r>
                  <a:rPr lang="en-US" altLang="zh-CN" sz="25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r>
                  <a:rPr lang="en-US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Calcite CaCO</a:t>
                </a:r>
                <a:r>
                  <a:rPr lang="en-US" sz="25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  <a:p>
                <a:r>
                  <a:rPr lang="en-US" altLang="zh-CN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Portlandite Ca(OH)</a:t>
                </a:r>
                <a:r>
                  <a:rPr lang="en-US" altLang="zh-CN" sz="25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r>
                  <a:rPr lang="en-US" altLang="zh-CN" sz="2500" dirty="0">
                    <a:latin typeface="Arial" panose="020B0604020202020204" pitchFamily="34" charset="0"/>
                    <a:cs typeface="Arial" panose="020B0604020202020204" pitchFamily="34" charset="0"/>
                  </a:rPr>
                  <a:t>NaCl</a:t>
                </a:r>
              </a:p>
              <a:p>
                <a:endParaRPr lang="en-US" sz="25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9F45C2D5-C648-BDD6-C94A-C7B77725E570}"/>
                  </a:ext>
                </a:extLst>
              </p:cNvPr>
              <p:cNvSpPr/>
              <p:nvPr/>
            </p:nvSpPr>
            <p:spPr>
              <a:xfrm>
                <a:off x="8041060" y="1683916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523553F9-B9EA-8B19-8E98-E486264FCDF4}"/>
                  </a:ext>
                </a:extLst>
              </p:cNvPr>
              <p:cNvSpPr/>
              <p:nvPr/>
            </p:nvSpPr>
            <p:spPr>
              <a:xfrm>
                <a:off x="8032727" y="2846372"/>
                <a:ext cx="180000" cy="144000"/>
              </a:xfrm>
              <a:prstGeom prst="triangle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五边形 46">
                <a:extLst>
                  <a:ext uri="{FF2B5EF4-FFF2-40B4-BE49-F238E27FC236}">
                    <a16:creationId xmlns:a16="http://schemas.microsoft.com/office/drawing/2014/main" id="{83D64DE3-B1F0-524C-42A4-BAD37200C601}"/>
                  </a:ext>
                </a:extLst>
              </p:cNvPr>
              <p:cNvSpPr/>
              <p:nvPr/>
            </p:nvSpPr>
            <p:spPr>
              <a:xfrm>
                <a:off x="8022598" y="2426754"/>
                <a:ext cx="182880" cy="182880"/>
              </a:xfrm>
              <a:prstGeom prst="pentagon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菱形 47">
                <a:extLst>
                  <a:ext uri="{FF2B5EF4-FFF2-40B4-BE49-F238E27FC236}">
                    <a16:creationId xmlns:a16="http://schemas.microsoft.com/office/drawing/2014/main" id="{B475FBBB-A1E6-4D34-91C8-6BF902DB96E8}"/>
                  </a:ext>
                </a:extLst>
              </p:cNvPr>
              <p:cNvSpPr/>
              <p:nvPr/>
            </p:nvSpPr>
            <p:spPr>
              <a:xfrm>
                <a:off x="8032253" y="2057508"/>
                <a:ext cx="182880" cy="182880"/>
              </a:xfrm>
              <a:prstGeom prst="diamond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305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FFB8BF-D6F6-BF2F-7626-86ECDBBF20A0}"/>
              </a:ext>
            </a:extLst>
          </p:cNvPr>
          <p:cNvSpPr txBox="1"/>
          <p:nvPr/>
        </p:nvSpPr>
        <p:spPr>
          <a:xfrm>
            <a:off x="1233543" y="595243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S7. The method to quantify scaling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2BE0A117-0D5F-EBB2-1039-CDBF2BA121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4187"/>
              </p:ext>
            </p:extLst>
          </p:nvPr>
        </p:nvGraphicFramePr>
        <p:xfrm>
          <a:off x="2660765" y="1652530"/>
          <a:ext cx="9045144" cy="616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745724" imgH="7322820" progId="Origin95.Graph">
                  <p:embed/>
                </p:oleObj>
              </mc:Choice>
              <mc:Fallback>
                <p:oleObj name="Graph" r:id="rId3" imgW="10745724" imgH="7322820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2BE0A117-0D5F-EBB2-1039-CDBF2BA12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0765" y="1652530"/>
                        <a:ext cx="9045144" cy="6164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4688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E440773-A9D7-F16C-17D6-808D0CBCAA41}"/>
              </a:ext>
            </a:extLst>
          </p:cNvPr>
          <p:cNvSpPr txBox="1"/>
          <p:nvPr/>
        </p:nvSpPr>
        <p:spPr>
          <a:xfrm>
            <a:off x="1233543" y="595243"/>
            <a:ext cx="1088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Section S8. The calculation of transport number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B99128-37AB-6925-A97F-6C5594C5506A}"/>
              </a:ext>
            </a:extLst>
          </p:cNvPr>
          <p:cNvSpPr/>
          <p:nvPr/>
        </p:nvSpPr>
        <p:spPr>
          <a:xfrm>
            <a:off x="5232400" y="4699000"/>
            <a:ext cx="4035425" cy="3657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4D69CDB-CA4A-C52C-95B7-8C2264E53C37}"/>
              </a:ext>
            </a:extLst>
          </p:cNvPr>
          <p:cNvSpPr/>
          <p:nvPr/>
        </p:nvSpPr>
        <p:spPr>
          <a:xfrm>
            <a:off x="6070600" y="5641181"/>
            <a:ext cx="2387600" cy="1737519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CF088A9-B092-599E-923B-2E7DCDF254B7}"/>
              </a:ext>
            </a:extLst>
          </p:cNvPr>
          <p:cNvCxnSpPr/>
          <p:nvPr/>
        </p:nvCxnSpPr>
        <p:spPr>
          <a:xfrm>
            <a:off x="5486400" y="469900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AA92B91-39C4-81A8-9217-C5AF4CDD7003}"/>
              </a:ext>
            </a:extLst>
          </p:cNvPr>
          <p:cNvCxnSpPr/>
          <p:nvPr/>
        </p:nvCxnSpPr>
        <p:spPr>
          <a:xfrm>
            <a:off x="9017000" y="4699000"/>
            <a:ext cx="0" cy="36576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D45F830-FE34-320B-34AA-C54A85F19477}"/>
              </a:ext>
            </a:extLst>
          </p:cNvPr>
          <p:cNvSpPr/>
          <p:nvPr/>
        </p:nvSpPr>
        <p:spPr>
          <a:xfrm>
            <a:off x="7199311" y="4229100"/>
            <a:ext cx="101599" cy="32639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4CC1FF-F975-3B45-7B20-0E0613B96B6E}"/>
              </a:ext>
            </a:extLst>
          </p:cNvPr>
          <p:cNvSpPr/>
          <p:nvPr/>
        </p:nvSpPr>
        <p:spPr>
          <a:xfrm>
            <a:off x="7199311" y="5641181"/>
            <a:ext cx="101599" cy="17375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2D32F42-60AA-54A8-A5D4-1292D1325B47}"/>
              </a:ext>
            </a:extLst>
          </p:cNvPr>
          <p:cNvSpPr/>
          <p:nvPr/>
        </p:nvSpPr>
        <p:spPr>
          <a:xfrm>
            <a:off x="6515095" y="4326731"/>
            <a:ext cx="101598" cy="26289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402CEB4-F190-1EF4-D3B3-5874B257F70B}"/>
              </a:ext>
            </a:extLst>
          </p:cNvPr>
          <p:cNvSpPr/>
          <p:nvPr/>
        </p:nvSpPr>
        <p:spPr>
          <a:xfrm>
            <a:off x="7956550" y="4326731"/>
            <a:ext cx="101598" cy="26289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54A13EA-F468-856B-CC3B-F491C3BCC585}"/>
              </a:ext>
            </a:extLst>
          </p:cNvPr>
          <p:cNvSpPr/>
          <p:nvPr/>
        </p:nvSpPr>
        <p:spPr>
          <a:xfrm>
            <a:off x="6580185" y="1194097"/>
            <a:ext cx="1368430" cy="154363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586D7B17-6D57-1DFC-5289-3F2F9C5CB477}"/>
              </a:ext>
            </a:extLst>
          </p:cNvPr>
          <p:cNvSpPr/>
          <p:nvPr/>
        </p:nvSpPr>
        <p:spPr>
          <a:xfrm>
            <a:off x="6986590" y="1323584"/>
            <a:ext cx="555620" cy="5452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ysClr val="windowText" lastClr="000000"/>
                </a:solidFill>
              </a:rPr>
              <a:t>V</a:t>
            </a:r>
            <a:endParaRPr lang="en-US" sz="3200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04450B0-44B3-A65C-016C-FEB2A2F4D729}"/>
              </a:ext>
            </a:extLst>
          </p:cNvPr>
          <p:cNvSpPr/>
          <p:nvPr/>
        </p:nvSpPr>
        <p:spPr>
          <a:xfrm>
            <a:off x="6769100" y="2273300"/>
            <a:ext cx="127000" cy="127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544F5F0-D081-A07F-0455-88236A9E30BF}"/>
              </a:ext>
            </a:extLst>
          </p:cNvPr>
          <p:cNvSpPr/>
          <p:nvPr/>
        </p:nvSpPr>
        <p:spPr>
          <a:xfrm>
            <a:off x="7680325" y="2273300"/>
            <a:ext cx="127000" cy="127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5C8C320-BC24-4E8F-1B76-3448C752FF04}"/>
              </a:ext>
            </a:extLst>
          </p:cNvPr>
          <p:cNvSpPr/>
          <p:nvPr/>
        </p:nvSpPr>
        <p:spPr>
          <a:xfrm>
            <a:off x="6191154" y="2311400"/>
            <a:ext cx="666846" cy="2032000"/>
          </a:xfrm>
          <a:custGeom>
            <a:avLst/>
            <a:gdLst>
              <a:gd name="connsiteX0" fmla="*/ 666846 w 666846"/>
              <a:gd name="connsiteY0" fmla="*/ 0 h 2032000"/>
              <a:gd name="connsiteX1" fmla="*/ 6446 w 666846"/>
              <a:gd name="connsiteY1" fmla="*/ 723900 h 2032000"/>
              <a:gd name="connsiteX2" fmla="*/ 387446 w 666846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846" h="2032000">
                <a:moveTo>
                  <a:pt x="666846" y="0"/>
                </a:moveTo>
                <a:cubicBezTo>
                  <a:pt x="359929" y="192616"/>
                  <a:pt x="53013" y="385233"/>
                  <a:pt x="6446" y="723900"/>
                </a:cubicBezTo>
                <a:cubicBezTo>
                  <a:pt x="-40121" y="1062567"/>
                  <a:pt x="173662" y="1547283"/>
                  <a:pt x="387446" y="203200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2AD4153-28C0-AFB4-5CA3-8167DC074DEF}"/>
              </a:ext>
            </a:extLst>
          </p:cNvPr>
          <p:cNvSpPr/>
          <p:nvPr/>
        </p:nvSpPr>
        <p:spPr>
          <a:xfrm flipH="1">
            <a:off x="7739012" y="2365459"/>
            <a:ext cx="666846" cy="1961272"/>
          </a:xfrm>
          <a:custGeom>
            <a:avLst/>
            <a:gdLst>
              <a:gd name="connsiteX0" fmla="*/ 666846 w 666846"/>
              <a:gd name="connsiteY0" fmla="*/ 0 h 2032000"/>
              <a:gd name="connsiteX1" fmla="*/ 6446 w 666846"/>
              <a:gd name="connsiteY1" fmla="*/ 723900 h 2032000"/>
              <a:gd name="connsiteX2" fmla="*/ 387446 w 666846"/>
              <a:gd name="connsiteY2" fmla="*/ 203200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846" h="2032000">
                <a:moveTo>
                  <a:pt x="666846" y="0"/>
                </a:moveTo>
                <a:cubicBezTo>
                  <a:pt x="359929" y="192616"/>
                  <a:pt x="53013" y="385233"/>
                  <a:pt x="6446" y="723900"/>
                </a:cubicBezTo>
                <a:cubicBezTo>
                  <a:pt x="-40121" y="1062567"/>
                  <a:pt x="173662" y="1547283"/>
                  <a:pt x="387446" y="20320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8979FC-2384-7AD8-1CC8-F624EE0B908D}"/>
              </a:ext>
            </a:extLst>
          </p:cNvPr>
          <p:cNvSpPr txBox="1"/>
          <p:nvPr/>
        </p:nvSpPr>
        <p:spPr>
          <a:xfrm>
            <a:off x="8096197" y="1323584"/>
            <a:ext cx="174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Multimeter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095693E-145A-7A43-6267-DF555F9C15BE}"/>
              </a:ext>
            </a:extLst>
          </p:cNvPr>
          <p:cNvSpPr txBox="1"/>
          <p:nvPr/>
        </p:nvSpPr>
        <p:spPr>
          <a:xfrm>
            <a:off x="5898357" y="7479268"/>
            <a:ext cx="174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0.2M NaOH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E510D9A-0CCD-4D30-D0D9-C175EB32B104}"/>
              </a:ext>
            </a:extLst>
          </p:cNvPr>
          <p:cNvSpPr txBox="1"/>
          <p:nvPr/>
        </p:nvSpPr>
        <p:spPr>
          <a:xfrm>
            <a:off x="7280670" y="7479268"/>
            <a:ext cx="174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0.1M NaOH</a:t>
            </a:r>
          </a:p>
        </p:txBody>
      </p:sp>
    </p:spTree>
    <p:extLst>
      <p:ext uri="{BB962C8B-B14F-4D97-AF65-F5344CB8AC3E}">
        <p14:creationId xmlns:p14="http://schemas.microsoft.com/office/powerpoint/2010/main" val="2953062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A63E98A-E2C2-A9CB-DD74-4BD9F95AEB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739075"/>
              </p:ext>
            </p:extLst>
          </p:nvPr>
        </p:nvGraphicFramePr>
        <p:xfrm>
          <a:off x="3278303" y="1096226"/>
          <a:ext cx="7851544" cy="644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192768" imgH="7551420" progId="Origin95.Graph">
                  <p:embed/>
                </p:oleObj>
              </mc:Choice>
              <mc:Fallback>
                <p:oleObj name="Graph" r:id="rId3" imgW="9192768" imgH="7551420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EA63E98A-E2C2-A9CB-DD74-4BD9F95AEB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78303" y="1096226"/>
                        <a:ext cx="7851544" cy="644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834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一群人在山上的风景&#10;&#10;AI 生成的内容可能不正确。">
            <a:extLst>
              <a:ext uri="{FF2B5EF4-FFF2-40B4-BE49-F238E27FC236}">
                <a16:creationId xmlns:a16="http://schemas.microsoft.com/office/drawing/2014/main" id="{E3FAFE7E-AE91-029D-3D41-B7A5AE3AE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24"/>
          <a:stretch/>
        </p:blipFill>
        <p:spPr>
          <a:xfrm>
            <a:off x="-755211" y="588723"/>
            <a:ext cx="4319992" cy="3258185"/>
          </a:xfrm>
          <a:prstGeom prst="rect">
            <a:avLst/>
          </a:prstGeom>
        </p:spPr>
      </p:pic>
      <p:pic>
        <p:nvPicPr>
          <p:cNvPr id="9" name="图片 8" descr="水下的石头&#10;&#10;AI 生成的内容可能不正确。">
            <a:extLst>
              <a:ext uri="{FF2B5EF4-FFF2-40B4-BE49-F238E27FC236}">
                <a16:creationId xmlns:a16="http://schemas.microsoft.com/office/drawing/2014/main" id="{42E0DDEB-B261-D642-A88D-6F26A8B7A4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724"/>
          <a:stretch/>
        </p:blipFill>
        <p:spPr>
          <a:xfrm>
            <a:off x="-755212" y="3901193"/>
            <a:ext cx="4319992" cy="3258185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061E6E25-3D47-FB1F-63CE-F9A50A4E683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9675" y="588723"/>
            <a:ext cx="4574874" cy="33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E1BCF0F2-B7F7-05FB-4AE4-7B10501A463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t="10524" b="10883"/>
          <a:stretch/>
        </p:blipFill>
        <p:spPr bwMode="auto">
          <a:xfrm>
            <a:off x="8141432" y="638826"/>
            <a:ext cx="4482004" cy="320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043BECDF-1BA3-5304-C547-86A72FD3D5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230" b="10610"/>
          <a:stretch/>
        </p:blipFill>
        <p:spPr bwMode="auto">
          <a:xfrm>
            <a:off x="12490974" y="588722"/>
            <a:ext cx="4394366" cy="325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7BB5FBC2-E20D-FB0B-84E3-1F7EFAB7A98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29674" y="3897010"/>
            <a:ext cx="4574874" cy="330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BD354F03-6A03-6BC3-00E4-DA15E44052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708" b="10719"/>
          <a:stretch/>
        </p:blipFill>
        <p:spPr bwMode="auto">
          <a:xfrm>
            <a:off x="8140223" y="3947112"/>
            <a:ext cx="4483213" cy="3208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88445541-7EB7-676F-8A27-B5A09C7B9A5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819" b="11300"/>
          <a:stretch/>
        </p:blipFill>
        <p:spPr bwMode="auto">
          <a:xfrm>
            <a:off x="12490974" y="3947111"/>
            <a:ext cx="4394366" cy="3208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54950F56-DB4B-E902-7CFE-C974A7575BE3}"/>
              </a:ext>
            </a:extLst>
          </p:cNvPr>
          <p:cNvGrpSpPr/>
          <p:nvPr/>
        </p:nvGrpSpPr>
        <p:grpSpPr>
          <a:xfrm>
            <a:off x="2725501" y="6555650"/>
            <a:ext cx="826619" cy="423617"/>
            <a:chOff x="2510472" y="2608759"/>
            <a:chExt cx="826619" cy="423617"/>
          </a:xfrm>
        </p:grpSpPr>
        <p:cxnSp>
          <p:nvCxnSpPr>
            <p:cNvPr id="16" name="直接连接符 13">
              <a:extLst>
                <a:ext uri="{FF2B5EF4-FFF2-40B4-BE49-F238E27FC236}">
                  <a16:creationId xmlns:a16="http://schemas.microsoft.com/office/drawing/2014/main" id="{A41CD64A-7EA6-B9EC-20A1-3833AF1BB5E1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8F1F859-B938-3E9D-09B6-DA85DE84EC29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3942A146-E310-7804-381F-2FBFABD426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8203" y="655805"/>
            <a:ext cx="1813229" cy="11944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2DFE169-C33A-1463-018D-9D6B5BC11A7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8203" y="3947112"/>
            <a:ext cx="1813229" cy="1194763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3101B202-CBCA-1BC8-4B4C-CA376F8D2DD3}"/>
              </a:ext>
            </a:extLst>
          </p:cNvPr>
          <p:cNvGrpSpPr/>
          <p:nvPr/>
        </p:nvGrpSpPr>
        <p:grpSpPr>
          <a:xfrm>
            <a:off x="2685338" y="3238625"/>
            <a:ext cx="826619" cy="423617"/>
            <a:chOff x="2510472" y="2608759"/>
            <a:chExt cx="826619" cy="423617"/>
          </a:xfrm>
        </p:grpSpPr>
        <p:cxnSp>
          <p:nvCxnSpPr>
            <p:cNvPr id="25" name="直接连接符 13">
              <a:extLst>
                <a:ext uri="{FF2B5EF4-FFF2-40B4-BE49-F238E27FC236}">
                  <a16:creationId xmlns:a16="http://schemas.microsoft.com/office/drawing/2014/main" id="{ECA00459-4EDC-A84C-784C-DB2EAE2747EF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8A2E657-BC7C-2F28-370E-6D906DCC5125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B173E2E-73D5-D30B-4206-A97633D208C1}"/>
              </a:ext>
            </a:extLst>
          </p:cNvPr>
          <p:cNvGrpSpPr/>
          <p:nvPr/>
        </p:nvGrpSpPr>
        <p:grpSpPr>
          <a:xfrm>
            <a:off x="11442925" y="3184340"/>
            <a:ext cx="826619" cy="423617"/>
            <a:chOff x="2510472" y="2608759"/>
            <a:chExt cx="826619" cy="423617"/>
          </a:xfrm>
        </p:grpSpPr>
        <p:cxnSp>
          <p:nvCxnSpPr>
            <p:cNvPr id="28" name="直接连接符 13">
              <a:extLst>
                <a:ext uri="{FF2B5EF4-FFF2-40B4-BE49-F238E27FC236}">
                  <a16:creationId xmlns:a16="http://schemas.microsoft.com/office/drawing/2014/main" id="{1BA6DD31-9EC9-6008-54E2-77DF0F3BA3C6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9BEC65F-8566-16D5-C4F2-352687406A3A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8265E99-9742-88E4-0D24-5B952293A9BF}"/>
              </a:ext>
            </a:extLst>
          </p:cNvPr>
          <p:cNvGrpSpPr/>
          <p:nvPr/>
        </p:nvGrpSpPr>
        <p:grpSpPr>
          <a:xfrm>
            <a:off x="11450682" y="6501365"/>
            <a:ext cx="826619" cy="423617"/>
            <a:chOff x="2510472" y="2608759"/>
            <a:chExt cx="826619" cy="423617"/>
          </a:xfrm>
        </p:grpSpPr>
        <p:cxnSp>
          <p:nvCxnSpPr>
            <p:cNvPr id="31" name="直接连接符 13">
              <a:extLst>
                <a:ext uri="{FF2B5EF4-FFF2-40B4-BE49-F238E27FC236}">
                  <a16:creationId xmlns:a16="http://schemas.microsoft.com/office/drawing/2014/main" id="{8FD7AC80-A07F-F5FE-F3E8-0B65EF593A9A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EF8E59D-DA04-3885-038B-116711ED3F06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382C5D5-5D83-1945-6B42-CE8674D10D93}"/>
              </a:ext>
            </a:extLst>
          </p:cNvPr>
          <p:cNvGrpSpPr/>
          <p:nvPr/>
        </p:nvGrpSpPr>
        <p:grpSpPr>
          <a:xfrm>
            <a:off x="15844517" y="3157197"/>
            <a:ext cx="826619" cy="423617"/>
            <a:chOff x="2510472" y="2608759"/>
            <a:chExt cx="826619" cy="423617"/>
          </a:xfrm>
        </p:grpSpPr>
        <p:cxnSp>
          <p:nvCxnSpPr>
            <p:cNvPr id="34" name="直接连接符 13">
              <a:extLst>
                <a:ext uri="{FF2B5EF4-FFF2-40B4-BE49-F238E27FC236}">
                  <a16:creationId xmlns:a16="http://schemas.microsoft.com/office/drawing/2014/main" id="{AFAE3D2C-7A15-AA4D-8A63-CD1BB055BD72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EA6B14B-C53B-5E40-875A-627680283421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78EA78F-0DF7-1AAD-4EAB-DCF69800AA14}"/>
              </a:ext>
            </a:extLst>
          </p:cNvPr>
          <p:cNvGrpSpPr/>
          <p:nvPr/>
        </p:nvGrpSpPr>
        <p:grpSpPr>
          <a:xfrm>
            <a:off x="15764193" y="6555650"/>
            <a:ext cx="826619" cy="423617"/>
            <a:chOff x="2510472" y="2608759"/>
            <a:chExt cx="826619" cy="423617"/>
          </a:xfrm>
        </p:grpSpPr>
        <p:cxnSp>
          <p:nvCxnSpPr>
            <p:cNvPr id="37" name="直接连接符 13">
              <a:extLst>
                <a:ext uri="{FF2B5EF4-FFF2-40B4-BE49-F238E27FC236}">
                  <a16:creationId xmlns:a16="http://schemas.microsoft.com/office/drawing/2014/main" id="{D21EC9D1-368E-5638-18E5-4CE70EA33E9C}"/>
                </a:ext>
              </a:extLst>
            </p:cNvPr>
            <p:cNvCxnSpPr>
              <a:cxnSpLocks/>
            </p:cNvCxnSpPr>
            <p:nvPr/>
          </p:nvCxnSpPr>
          <p:spPr>
            <a:xfrm>
              <a:off x="2510472" y="3032376"/>
              <a:ext cx="74629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D1FFB62-426B-D6BF-285A-E79F2E1DFA00}"/>
                </a:ext>
              </a:extLst>
            </p:cNvPr>
            <p:cNvSpPr txBox="1"/>
            <p:nvPr/>
          </p:nvSpPr>
          <p:spPr>
            <a:xfrm>
              <a:off x="2510472" y="2608759"/>
              <a:ext cx="826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F1C3F90D-0A50-AC19-1B32-F8A84C759FC7}"/>
              </a:ext>
            </a:extLst>
          </p:cNvPr>
          <p:cNvSpPr txBox="1"/>
          <p:nvPr/>
        </p:nvSpPr>
        <p:spPr>
          <a:xfrm>
            <a:off x="15993016" y="791614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C28CDE9-BF00-9955-B477-06675CA382BF}"/>
              </a:ext>
            </a:extLst>
          </p:cNvPr>
          <p:cNvSpPr txBox="1"/>
          <p:nvPr/>
        </p:nvSpPr>
        <p:spPr>
          <a:xfrm>
            <a:off x="11695522" y="791614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D78B113-E92C-DBB0-ACE6-A2D9A3AD4724}"/>
              </a:ext>
            </a:extLst>
          </p:cNvPr>
          <p:cNvSpPr txBox="1"/>
          <p:nvPr/>
        </p:nvSpPr>
        <p:spPr>
          <a:xfrm>
            <a:off x="15972889" y="4049799"/>
            <a:ext cx="9168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F07C5DB-5470-9309-602C-A98DC544B26A}"/>
              </a:ext>
            </a:extLst>
          </p:cNvPr>
          <p:cNvSpPr txBox="1"/>
          <p:nvPr/>
        </p:nvSpPr>
        <p:spPr>
          <a:xfrm>
            <a:off x="11675395" y="4049799"/>
            <a:ext cx="672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4841017-EBE9-6085-F0FB-17EC84BB789E}"/>
              </a:ext>
            </a:extLst>
          </p:cNvPr>
          <p:cNvSpPr txBox="1"/>
          <p:nvPr/>
        </p:nvSpPr>
        <p:spPr>
          <a:xfrm>
            <a:off x="-755212" y="580648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C513326-EFB8-6427-C1DC-2B6211EC8610}"/>
              </a:ext>
            </a:extLst>
          </p:cNvPr>
          <p:cNvSpPr txBox="1"/>
          <p:nvPr/>
        </p:nvSpPr>
        <p:spPr>
          <a:xfrm>
            <a:off x="3647871" y="61065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ADC1C50-BB8B-8C75-A646-FAF69AC89F8F}"/>
              </a:ext>
            </a:extLst>
          </p:cNvPr>
          <p:cNvSpPr txBox="1"/>
          <p:nvPr/>
        </p:nvSpPr>
        <p:spPr>
          <a:xfrm>
            <a:off x="8259731" y="64384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EE52355-2135-DD66-2BEF-186A90FE937F}"/>
              </a:ext>
            </a:extLst>
          </p:cNvPr>
          <p:cNvSpPr txBox="1"/>
          <p:nvPr/>
        </p:nvSpPr>
        <p:spPr>
          <a:xfrm>
            <a:off x="12601539" y="616741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3C73FDE-3E98-8FBA-FD80-409F142D787D}"/>
              </a:ext>
            </a:extLst>
          </p:cNvPr>
          <p:cNvSpPr txBox="1"/>
          <p:nvPr/>
        </p:nvSpPr>
        <p:spPr>
          <a:xfrm>
            <a:off x="-755212" y="3874926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B39E89F-8E30-5C8C-171B-FFD5A371152A}"/>
              </a:ext>
            </a:extLst>
          </p:cNvPr>
          <p:cNvSpPr txBox="1"/>
          <p:nvPr/>
        </p:nvSpPr>
        <p:spPr>
          <a:xfrm>
            <a:off x="3647871" y="3868244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5D03B79-AAAF-EFB2-14FB-483A2141BFC3}"/>
              </a:ext>
            </a:extLst>
          </p:cNvPr>
          <p:cNvSpPr txBox="1"/>
          <p:nvPr/>
        </p:nvSpPr>
        <p:spPr>
          <a:xfrm>
            <a:off x="8259731" y="390143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8C92A95-8C7D-EE2E-0ED8-FE03FD28BE95}"/>
              </a:ext>
            </a:extLst>
          </p:cNvPr>
          <p:cNvSpPr txBox="1"/>
          <p:nvPr/>
        </p:nvSpPr>
        <p:spPr>
          <a:xfrm>
            <a:off x="12601539" y="387432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400F99-9FB1-9DAC-0476-D1DEDE7FA069}"/>
              </a:ext>
            </a:extLst>
          </p:cNvPr>
          <p:cNvSpPr txBox="1"/>
          <p:nvPr/>
        </p:nvSpPr>
        <p:spPr>
          <a:xfrm>
            <a:off x="-755212" y="1480902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955362D-9259-DE59-29B6-11F3C8AFBADD}"/>
              </a:ext>
            </a:extLst>
          </p:cNvPr>
          <p:cNvSpPr txBox="1"/>
          <p:nvPr/>
        </p:nvSpPr>
        <p:spPr>
          <a:xfrm>
            <a:off x="-755212" y="971037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53" name="直接连接符 22">
            <a:extLst>
              <a:ext uri="{FF2B5EF4-FFF2-40B4-BE49-F238E27FC236}">
                <a16:creationId xmlns:a16="http://schemas.microsoft.com/office/drawing/2014/main" id="{5A808AFB-5D8A-CF64-B64F-04A42F44B3F4}"/>
              </a:ext>
            </a:extLst>
          </p:cNvPr>
          <p:cNvCxnSpPr>
            <a:cxnSpLocks/>
          </p:cNvCxnSpPr>
          <p:nvPr/>
        </p:nvCxnSpPr>
        <p:spPr>
          <a:xfrm>
            <a:off x="-744010" y="1378527"/>
            <a:ext cx="4308790" cy="1265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5FB498D-730D-764B-EC08-AE8C1E8E4483}"/>
              </a:ext>
            </a:extLst>
          </p:cNvPr>
          <p:cNvSpPr txBox="1"/>
          <p:nvPr/>
        </p:nvSpPr>
        <p:spPr>
          <a:xfrm>
            <a:off x="-767256" y="4811008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Cross-section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57399B7-F08C-2310-C3EA-3707A6C58E04}"/>
              </a:ext>
            </a:extLst>
          </p:cNvPr>
          <p:cNvSpPr txBox="1"/>
          <p:nvPr/>
        </p:nvSpPr>
        <p:spPr>
          <a:xfrm>
            <a:off x="-767256" y="4301143"/>
            <a:ext cx="2171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Surface</a:t>
            </a:r>
          </a:p>
        </p:txBody>
      </p:sp>
      <p:cxnSp>
        <p:nvCxnSpPr>
          <p:cNvPr id="56" name="直接连接符 22">
            <a:extLst>
              <a:ext uri="{FF2B5EF4-FFF2-40B4-BE49-F238E27FC236}">
                <a16:creationId xmlns:a16="http://schemas.microsoft.com/office/drawing/2014/main" id="{0268CA0A-DA6E-153E-7D39-21E689E3F904}"/>
              </a:ext>
            </a:extLst>
          </p:cNvPr>
          <p:cNvCxnSpPr>
            <a:cxnSpLocks/>
          </p:cNvCxnSpPr>
          <p:nvPr/>
        </p:nvCxnSpPr>
        <p:spPr>
          <a:xfrm>
            <a:off x="-767256" y="4695775"/>
            <a:ext cx="4319376" cy="1449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22">
            <a:extLst>
              <a:ext uri="{FF2B5EF4-FFF2-40B4-BE49-F238E27FC236}">
                <a16:creationId xmlns:a16="http://schemas.microsoft.com/office/drawing/2014/main" id="{2A55DDC7-C18D-F496-56A3-883BB566C374}"/>
              </a:ext>
            </a:extLst>
          </p:cNvPr>
          <p:cNvCxnSpPr/>
          <p:nvPr/>
        </p:nvCxnSpPr>
        <p:spPr>
          <a:xfrm>
            <a:off x="8258087" y="1378527"/>
            <a:ext cx="4319865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22">
            <a:extLst>
              <a:ext uri="{FF2B5EF4-FFF2-40B4-BE49-F238E27FC236}">
                <a16:creationId xmlns:a16="http://schemas.microsoft.com/office/drawing/2014/main" id="{DC087BB4-9B5B-2A9F-2648-0A728DA7EFDD}"/>
              </a:ext>
            </a:extLst>
          </p:cNvPr>
          <p:cNvCxnSpPr>
            <a:cxnSpLocks/>
          </p:cNvCxnSpPr>
          <p:nvPr/>
        </p:nvCxnSpPr>
        <p:spPr>
          <a:xfrm flipV="1">
            <a:off x="8270131" y="4695775"/>
            <a:ext cx="4220843" cy="1449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22">
            <a:extLst>
              <a:ext uri="{FF2B5EF4-FFF2-40B4-BE49-F238E27FC236}">
                <a16:creationId xmlns:a16="http://schemas.microsoft.com/office/drawing/2014/main" id="{854541FF-32F9-AC6F-DF17-96B5FA42B45B}"/>
              </a:ext>
            </a:extLst>
          </p:cNvPr>
          <p:cNvCxnSpPr>
            <a:cxnSpLocks/>
          </p:cNvCxnSpPr>
          <p:nvPr/>
        </p:nvCxnSpPr>
        <p:spPr>
          <a:xfrm flipV="1">
            <a:off x="12589996" y="1365877"/>
            <a:ext cx="4081140" cy="2530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22">
            <a:extLst>
              <a:ext uri="{FF2B5EF4-FFF2-40B4-BE49-F238E27FC236}">
                <a16:creationId xmlns:a16="http://schemas.microsoft.com/office/drawing/2014/main" id="{B040CECA-D8C6-9321-D273-7EC5AC9B2CE7}"/>
              </a:ext>
            </a:extLst>
          </p:cNvPr>
          <p:cNvCxnSpPr>
            <a:cxnSpLocks/>
          </p:cNvCxnSpPr>
          <p:nvPr/>
        </p:nvCxnSpPr>
        <p:spPr>
          <a:xfrm>
            <a:off x="12577952" y="4695775"/>
            <a:ext cx="4232887" cy="14493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20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D62FA87-A704-96D9-717E-ED8DE33E44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243108"/>
              </p:ext>
            </p:extLst>
          </p:nvPr>
        </p:nvGraphicFramePr>
        <p:xfrm>
          <a:off x="22484" y="4410076"/>
          <a:ext cx="6294437" cy="4887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9802368" imgH="7502652" progId="Origin95.Graph">
                  <p:embed/>
                </p:oleObj>
              </mc:Choice>
              <mc:Fallback>
                <p:oleObj name="Graph" r:id="rId3" imgW="9802368" imgH="7502652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D62FA87-A704-96D9-717E-ED8DE33E44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84" y="4410076"/>
                        <a:ext cx="6294437" cy="4887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B4FD336-13E7-BF6A-1B6F-46343F4844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147165"/>
              </p:ext>
            </p:extLst>
          </p:nvPr>
        </p:nvGraphicFramePr>
        <p:xfrm>
          <a:off x="6153325" y="4687075"/>
          <a:ext cx="10999264" cy="4716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16701516" imgH="7161276" progId="Origin95.Graph">
                  <p:embed/>
                </p:oleObj>
              </mc:Choice>
              <mc:Fallback>
                <p:oleObj name="Graph" r:id="rId5" imgW="16701516" imgH="7161276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B4FD336-13E7-BF6A-1B6F-46343F4844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53325" y="4687075"/>
                        <a:ext cx="10999264" cy="4716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9802D64-B5AB-DF9B-8286-C4B80D9292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153447"/>
              </p:ext>
            </p:extLst>
          </p:nvPr>
        </p:nvGraphicFramePr>
        <p:xfrm>
          <a:off x="5811128" y="-238800"/>
          <a:ext cx="6294436" cy="4817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7" imgW="9802368" imgH="7502652" progId="Origin95.Graph">
                  <p:embed/>
                </p:oleObj>
              </mc:Choice>
              <mc:Fallback>
                <p:oleObj name="Graph" r:id="rId7" imgW="9802368" imgH="7502652" progId="Origin95.Graph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9802D64-B5AB-DF9B-8286-C4B80D9292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811128" y="-238800"/>
                        <a:ext cx="6294436" cy="4817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9E0A441A-FACB-91AD-FFF4-E589B8ADA7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498531"/>
              </p:ext>
            </p:extLst>
          </p:nvPr>
        </p:nvGraphicFramePr>
        <p:xfrm>
          <a:off x="0" y="129031"/>
          <a:ext cx="5837478" cy="45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9" imgW="9294876" imgH="7286244" progId="Origin95.Graph">
                  <p:embed/>
                </p:oleObj>
              </mc:Choice>
              <mc:Fallback>
                <p:oleObj name="Graph" r:id="rId9" imgW="9294876" imgH="7286244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9E0A441A-FACB-91AD-FFF4-E589B8ADA7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0" y="129031"/>
                        <a:ext cx="5837478" cy="4576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4AC1A911-820F-D643-8EBE-F1AA5A146597}"/>
              </a:ext>
            </a:extLst>
          </p:cNvPr>
          <p:cNvSpPr txBox="1"/>
          <p:nvPr/>
        </p:nvSpPr>
        <p:spPr>
          <a:xfrm>
            <a:off x="189785" y="-24304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8F5BA5-879C-4641-9850-808BD55960CA}"/>
              </a:ext>
            </a:extLst>
          </p:cNvPr>
          <p:cNvSpPr txBox="1"/>
          <p:nvPr/>
        </p:nvSpPr>
        <p:spPr>
          <a:xfrm>
            <a:off x="5811128" y="0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4B26A4A-2ACE-A34A-8706-1F097A03979B}"/>
              </a:ext>
            </a:extLst>
          </p:cNvPr>
          <p:cNvSpPr txBox="1"/>
          <p:nvPr/>
        </p:nvSpPr>
        <p:spPr>
          <a:xfrm>
            <a:off x="6387992" y="4428296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748E0C-173C-3F49-B682-7AB4760DE8D5}"/>
              </a:ext>
            </a:extLst>
          </p:cNvPr>
          <p:cNvSpPr txBox="1"/>
          <p:nvPr/>
        </p:nvSpPr>
        <p:spPr>
          <a:xfrm>
            <a:off x="11622256" y="-24304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E5D9491-D73E-4EAE-0352-304A0445EEBD}"/>
              </a:ext>
            </a:extLst>
          </p:cNvPr>
          <p:cNvSpPr txBox="1"/>
          <p:nvPr/>
        </p:nvSpPr>
        <p:spPr>
          <a:xfrm>
            <a:off x="234668" y="4421095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31965A4E-BA4D-F701-9BC6-FCE59FD819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373030"/>
              </p:ext>
            </p:extLst>
          </p:nvPr>
        </p:nvGraphicFramePr>
        <p:xfrm>
          <a:off x="11793354" y="-238801"/>
          <a:ext cx="6294437" cy="4817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11" imgW="9802368" imgH="7502652" progId="Origin95.Graph">
                  <p:embed/>
                </p:oleObj>
              </mc:Choice>
              <mc:Fallback>
                <p:oleObj name="Graph" r:id="rId11" imgW="9802368" imgH="7502652" progId="Origin95.Graph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31965A4E-BA4D-F701-9BC6-FCE59FD819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1793354" y="-238801"/>
                        <a:ext cx="6294437" cy="4817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9174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图片 92" descr="黑白色的花&#10;&#10;AI 生成的内容可能不正确。">
            <a:extLst>
              <a:ext uri="{FF2B5EF4-FFF2-40B4-BE49-F238E27FC236}">
                <a16:creationId xmlns:a16="http://schemas.microsoft.com/office/drawing/2014/main" id="{86C70A32-E43B-7E6E-9430-3CA7EE44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058"/>
          <a:stretch/>
        </p:blipFill>
        <p:spPr>
          <a:xfrm>
            <a:off x="5201931" y="2176015"/>
            <a:ext cx="3522639" cy="2494193"/>
          </a:xfrm>
          <a:prstGeom prst="rect">
            <a:avLst/>
          </a:prstGeom>
        </p:spPr>
      </p:pic>
      <p:pic>
        <p:nvPicPr>
          <p:cNvPr id="12" name="图片 11" descr="图片包含 室内, 食物, 照片, 桌子&#10;&#10;描述已自动生成">
            <a:extLst>
              <a:ext uri="{FF2B5EF4-FFF2-40B4-BE49-F238E27FC236}">
                <a16:creationId xmlns:a16="http://schemas.microsoft.com/office/drawing/2014/main" id="{0F4415B5-6C79-EC06-07B5-EA7CD295C8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057" t="18525" r="21319" b="17445"/>
          <a:stretch/>
        </p:blipFill>
        <p:spPr>
          <a:xfrm rot="5400000">
            <a:off x="2440760" y="2061878"/>
            <a:ext cx="2500511" cy="2728785"/>
          </a:xfrm>
          <a:prstGeom prst="rect">
            <a:avLst/>
          </a:prstGeom>
        </p:spPr>
      </p:pic>
      <p:pic>
        <p:nvPicPr>
          <p:cNvPr id="14" name="图片 13" descr="黑胶唱片&#10;&#10;低可信度描述已自动生成">
            <a:extLst>
              <a:ext uri="{FF2B5EF4-FFF2-40B4-BE49-F238E27FC236}">
                <a16:creationId xmlns:a16="http://schemas.microsoft.com/office/drawing/2014/main" id="{B6F7F8AC-545B-4FBE-19C8-0DD654E7E2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935" t="29305" r="24624" b="5537"/>
          <a:stretch/>
        </p:blipFill>
        <p:spPr>
          <a:xfrm rot="5400000">
            <a:off x="2439180" y="4676402"/>
            <a:ext cx="2494192" cy="2728786"/>
          </a:xfrm>
          <a:prstGeom prst="rect">
            <a:avLst/>
          </a:prstGeom>
        </p:spPr>
      </p:pic>
      <p:pic>
        <p:nvPicPr>
          <p:cNvPr id="15" name="图片 14" descr="桌子上放了料理&#10;&#10;描述已自动生成">
            <a:extLst>
              <a:ext uri="{FF2B5EF4-FFF2-40B4-BE49-F238E27FC236}">
                <a16:creationId xmlns:a16="http://schemas.microsoft.com/office/drawing/2014/main" id="{559EBFFD-CAB8-2358-3FE6-2753D4DC7C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810" t="25479" r="22608" b="24457"/>
          <a:stretch/>
        </p:blipFill>
        <p:spPr>
          <a:xfrm rot="5400000">
            <a:off x="2435834" y="7277940"/>
            <a:ext cx="2486609" cy="2728785"/>
          </a:xfrm>
          <a:prstGeom prst="rect">
            <a:avLst/>
          </a:prstGeom>
        </p:spPr>
      </p:pic>
      <p:pic>
        <p:nvPicPr>
          <p:cNvPr id="25" name="图片 24" descr="图片包含 户外, 照片, 草, 田地&#10;&#10;描述已自动生成">
            <a:extLst>
              <a:ext uri="{FF2B5EF4-FFF2-40B4-BE49-F238E27FC236}">
                <a16:creationId xmlns:a16="http://schemas.microsoft.com/office/drawing/2014/main" id="{A43ED3C4-745E-1A41-8B8B-4808545AEE7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830"/>
          <a:stretch/>
        </p:blipFill>
        <p:spPr>
          <a:xfrm>
            <a:off x="5196436" y="-410772"/>
            <a:ext cx="3546054" cy="250677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D0E56D1-14F1-5345-895B-2D7A52102D6A}"/>
              </a:ext>
            </a:extLst>
          </p:cNvPr>
          <p:cNvGrpSpPr/>
          <p:nvPr/>
        </p:nvGrpSpPr>
        <p:grpSpPr>
          <a:xfrm>
            <a:off x="7754379" y="1506564"/>
            <a:ext cx="1003919" cy="424760"/>
            <a:chOff x="10821788" y="2522268"/>
            <a:chExt cx="1028602" cy="463045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19AC79D-95DC-5B4B-92B5-F655F8311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862128" y="2937688"/>
              <a:ext cx="800100" cy="47625"/>
            </a:xfrm>
            <a:prstGeom prst="rect">
              <a:avLst/>
            </a:prstGeom>
          </p:spPr>
        </p:pic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1BEB54C-10D9-8A40-8ED4-D4247DD3DD45}"/>
                </a:ext>
              </a:extLst>
            </p:cNvPr>
            <p:cNvSpPr txBox="1"/>
            <p:nvPr/>
          </p:nvSpPr>
          <p:spPr>
            <a:xfrm>
              <a:off x="10821788" y="2522268"/>
              <a:ext cx="1028602" cy="402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图片 19" descr="黑白色的照片&#10;&#10;中度可信度描述已自动生成">
            <a:extLst>
              <a:ext uri="{FF2B5EF4-FFF2-40B4-BE49-F238E27FC236}">
                <a16:creationId xmlns:a16="http://schemas.microsoft.com/office/drawing/2014/main" id="{D9B52760-2FA8-3840-8D8A-F94F0AF61DD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b="6272"/>
          <a:stretch/>
        </p:blipFill>
        <p:spPr>
          <a:xfrm>
            <a:off x="5186097" y="7391442"/>
            <a:ext cx="3546844" cy="2494191"/>
          </a:xfrm>
          <a:prstGeom prst="rect">
            <a:avLst/>
          </a:prstGeom>
        </p:spPr>
      </p:pic>
      <p:pic>
        <p:nvPicPr>
          <p:cNvPr id="35" name="图片 34" descr="人们在看台上的人的黑白照片&#10;&#10;中度可信度描述已自动生成">
            <a:extLst>
              <a:ext uri="{FF2B5EF4-FFF2-40B4-BE49-F238E27FC236}">
                <a16:creationId xmlns:a16="http://schemas.microsoft.com/office/drawing/2014/main" id="{3E6F4EC9-9A94-CB48-BB62-6F81A95498B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13"/>
          <a:stretch/>
        </p:blipFill>
        <p:spPr>
          <a:xfrm>
            <a:off x="5196435" y="4793698"/>
            <a:ext cx="3532454" cy="2494192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C6BB63EE-1E78-B846-9B1E-BD0C6D6109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8904" y="7092090"/>
            <a:ext cx="778797" cy="43529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9802AB9F-A814-B846-9CC5-3E54FBB616BC}"/>
              </a:ext>
            </a:extLst>
          </p:cNvPr>
          <p:cNvSpPr txBox="1"/>
          <p:nvPr/>
        </p:nvSpPr>
        <p:spPr>
          <a:xfrm>
            <a:off x="7770424" y="6705287"/>
            <a:ext cx="1001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1">
            <a:extLst>
              <a:ext uri="{FF2B5EF4-FFF2-40B4-BE49-F238E27FC236}">
                <a16:creationId xmlns:a16="http://schemas.microsoft.com/office/drawing/2014/main" id="{9325C82D-D4C6-EA40-A39F-96069A434E2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0532" b="10113"/>
          <a:stretch/>
        </p:blipFill>
        <p:spPr bwMode="auto">
          <a:xfrm>
            <a:off x="12257493" y="4793699"/>
            <a:ext cx="3579640" cy="249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1">
            <a:extLst>
              <a:ext uri="{FF2B5EF4-FFF2-40B4-BE49-F238E27FC236}">
                <a16:creationId xmlns:a16="http://schemas.microsoft.com/office/drawing/2014/main" id="{FEC3159C-B54E-014F-A8CD-7DF56E454EE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10640" b="11906"/>
          <a:stretch/>
        </p:blipFill>
        <p:spPr bwMode="auto">
          <a:xfrm>
            <a:off x="8744589" y="4793698"/>
            <a:ext cx="3629829" cy="249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1">
            <a:extLst>
              <a:ext uri="{FF2B5EF4-FFF2-40B4-BE49-F238E27FC236}">
                <a16:creationId xmlns:a16="http://schemas.microsoft.com/office/drawing/2014/main" id="{89166CF8-0A52-5647-89B8-7961B8DFCD7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10126" b="9683"/>
          <a:stretch/>
        </p:blipFill>
        <p:spPr bwMode="auto">
          <a:xfrm>
            <a:off x="12247155" y="7391442"/>
            <a:ext cx="3579639" cy="2494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>
            <a:extLst>
              <a:ext uri="{FF2B5EF4-FFF2-40B4-BE49-F238E27FC236}">
                <a16:creationId xmlns:a16="http://schemas.microsoft.com/office/drawing/2014/main" id="{B1C20228-123E-E047-9D93-120A3B4B8F3D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9851" b="10768"/>
          <a:stretch/>
        </p:blipFill>
        <p:spPr bwMode="auto">
          <a:xfrm>
            <a:off x="8734251" y="7391442"/>
            <a:ext cx="3650920" cy="2494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">
            <a:extLst>
              <a:ext uri="{FF2B5EF4-FFF2-40B4-BE49-F238E27FC236}">
                <a16:creationId xmlns:a16="http://schemas.microsoft.com/office/drawing/2014/main" id="{06B4A158-59F0-724F-BC0E-D0F193CA7AFC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1009" b="11049"/>
          <a:stretch/>
        </p:blipFill>
        <p:spPr bwMode="auto">
          <a:xfrm>
            <a:off x="8744590" y="-410772"/>
            <a:ext cx="3607059" cy="2510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">
            <a:extLst>
              <a:ext uri="{FF2B5EF4-FFF2-40B4-BE49-F238E27FC236}">
                <a16:creationId xmlns:a16="http://schemas.microsoft.com/office/drawing/2014/main" id="{044A2E35-3DE2-9E4C-A34A-BF90C0A45C77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5784753" y="2176015"/>
            <a:ext cx="3607060" cy="250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628E7B8-1EB8-6E4E-80B5-5A090476994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313911" y="2219073"/>
            <a:ext cx="2039378" cy="130827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90A81117-441E-F748-8C46-45462767616F}"/>
              </a:ext>
            </a:extLst>
          </p:cNvPr>
          <p:cNvSpPr/>
          <p:nvPr/>
        </p:nvSpPr>
        <p:spPr>
          <a:xfrm>
            <a:off x="17313911" y="3092824"/>
            <a:ext cx="1905385" cy="421072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/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4944D1EC-84AE-6541-B077-DEB6DD36A8C3}"/>
              </a:ext>
            </a:extLst>
          </p:cNvPr>
          <p:cNvGrpSpPr/>
          <p:nvPr/>
        </p:nvGrpSpPr>
        <p:grpSpPr>
          <a:xfrm>
            <a:off x="11307281" y="1506564"/>
            <a:ext cx="937422" cy="459250"/>
            <a:chOff x="5431996" y="2004529"/>
            <a:chExt cx="937422" cy="459250"/>
          </a:xfrm>
        </p:grpSpPr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DF5BB1ED-FF62-584E-8A02-4705FABD4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0DE4C86-5726-524B-843C-7C69FA6A74BA}"/>
                </a:ext>
              </a:extLst>
            </p:cNvPr>
            <p:cNvSpPr txBox="1"/>
            <p:nvPr/>
          </p:nvSpPr>
          <p:spPr>
            <a:xfrm>
              <a:off x="5431996" y="2004529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3" name="Picture 1">
            <a:extLst>
              <a:ext uri="{FF2B5EF4-FFF2-40B4-BE49-F238E27FC236}">
                <a16:creationId xmlns:a16="http://schemas.microsoft.com/office/drawing/2014/main" id="{A318D224-2216-1C40-BBCD-8E0CCB2DB7B7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199" b="10012"/>
          <a:stretch/>
        </p:blipFill>
        <p:spPr bwMode="auto">
          <a:xfrm>
            <a:off x="12271602" y="2176015"/>
            <a:ext cx="3581983" cy="249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1">
            <a:extLst>
              <a:ext uri="{FF2B5EF4-FFF2-40B4-BE49-F238E27FC236}">
                <a16:creationId xmlns:a16="http://schemas.microsoft.com/office/drawing/2014/main" id="{F62BEFAB-21B8-844E-BC7C-80D79940E06D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438" b="10720"/>
          <a:stretch/>
        </p:blipFill>
        <p:spPr bwMode="auto">
          <a:xfrm>
            <a:off x="8758298" y="2176015"/>
            <a:ext cx="3629829" cy="2494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817C47ED-A000-B045-A998-7121A6169C25}"/>
              </a:ext>
            </a:extLst>
          </p:cNvPr>
          <p:cNvSpPr txBox="1"/>
          <p:nvPr/>
        </p:nvSpPr>
        <p:spPr>
          <a:xfrm>
            <a:off x="15118841" y="7511989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E64B625-8383-374C-9F24-5FCE8E03CDB9}"/>
              </a:ext>
            </a:extLst>
          </p:cNvPr>
          <p:cNvGrpSpPr/>
          <p:nvPr/>
        </p:nvGrpSpPr>
        <p:grpSpPr>
          <a:xfrm>
            <a:off x="14832211" y="9334927"/>
            <a:ext cx="937422" cy="431129"/>
            <a:chOff x="5445089" y="2032650"/>
            <a:chExt cx="937422" cy="431129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22968D7A-3AEE-D349-992A-420ABF8DF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62C7E34-53BF-A34D-BADD-3D0CCFB8C17E}"/>
                </a:ext>
              </a:extLst>
            </p:cNvPr>
            <p:cNvSpPr txBox="1"/>
            <p:nvPr/>
          </p:nvSpPr>
          <p:spPr>
            <a:xfrm>
              <a:off x="5445089" y="2032650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文本框 59">
            <a:extLst>
              <a:ext uri="{FF2B5EF4-FFF2-40B4-BE49-F238E27FC236}">
                <a16:creationId xmlns:a16="http://schemas.microsoft.com/office/drawing/2014/main" id="{43FD492B-F86D-604A-8102-92F6A6B8B6B5}"/>
              </a:ext>
            </a:extLst>
          </p:cNvPr>
          <p:cNvSpPr txBox="1"/>
          <p:nvPr/>
        </p:nvSpPr>
        <p:spPr>
          <a:xfrm>
            <a:off x="11659104" y="230402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5802FBC-2677-464C-A2B6-075012346C03}"/>
              </a:ext>
            </a:extLst>
          </p:cNvPr>
          <p:cNvGrpSpPr/>
          <p:nvPr/>
        </p:nvGrpSpPr>
        <p:grpSpPr>
          <a:xfrm>
            <a:off x="11300299" y="4034021"/>
            <a:ext cx="937422" cy="428797"/>
            <a:chOff x="5438993" y="2034982"/>
            <a:chExt cx="937422" cy="428797"/>
          </a:xfrm>
        </p:grpSpPr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81C3307F-8D17-6F4A-8FB1-48DF8D3D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69CFF837-9338-5C41-A2F0-A747C1D1BD66}"/>
                </a:ext>
              </a:extLst>
            </p:cNvPr>
            <p:cNvSpPr txBox="1"/>
            <p:nvPr/>
          </p:nvSpPr>
          <p:spPr>
            <a:xfrm>
              <a:off x="5438993" y="2034982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B5137EC3-EF43-574C-A18D-3A231D9CF662}"/>
              </a:ext>
            </a:extLst>
          </p:cNvPr>
          <p:cNvSpPr txBox="1"/>
          <p:nvPr/>
        </p:nvSpPr>
        <p:spPr>
          <a:xfrm>
            <a:off x="15129093" y="230445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D4ED98A9-B555-AD4F-9397-84B5EB35F7B0}"/>
              </a:ext>
            </a:extLst>
          </p:cNvPr>
          <p:cNvGrpSpPr/>
          <p:nvPr/>
        </p:nvGrpSpPr>
        <p:grpSpPr>
          <a:xfrm>
            <a:off x="14847331" y="4034021"/>
            <a:ext cx="937422" cy="431370"/>
            <a:chOff x="5461014" y="1929996"/>
            <a:chExt cx="937422" cy="431370"/>
          </a:xfrm>
        </p:grpSpPr>
        <p:pic>
          <p:nvPicPr>
            <p:cNvPr id="66" name="图片 65">
              <a:extLst>
                <a:ext uri="{FF2B5EF4-FFF2-40B4-BE49-F238E27FC236}">
                  <a16:creationId xmlns:a16="http://schemas.microsoft.com/office/drawing/2014/main" id="{80CD5F80-CBDA-464A-910C-AE200F56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7456" y="2317304"/>
              <a:ext cx="729175" cy="44062"/>
            </a:xfrm>
            <a:prstGeom prst="rect">
              <a:avLst/>
            </a:prstGeom>
          </p:spPr>
        </p:pic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26F8F96-889E-6B46-99EE-B754D990975C}"/>
                </a:ext>
              </a:extLst>
            </p:cNvPr>
            <p:cNvSpPr txBox="1"/>
            <p:nvPr/>
          </p:nvSpPr>
          <p:spPr>
            <a:xfrm>
              <a:off x="5461014" y="1929996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1" name="Picture 1">
            <a:extLst>
              <a:ext uri="{FF2B5EF4-FFF2-40B4-BE49-F238E27FC236}">
                <a16:creationId xmlns:a16="http://schemas.microsoft.com/office/drawing/2014/main" id="{B05344CB-D615-8C49-B4DD-EEC2F62B2817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15789406" y="4793698"/>
            <a:ext cx="3629829" cy="2546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81175A0B-5561-544F-80E2-C6DA62D38B6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317867" y="4822694"/>
            <a:ext cx="2073946" cy="1349707"/>
          </a:xfrm>
          <a:prstGeom prst="rect">
            <a:avLst/>
          </a:prstGeom>
        </p:spPr>
      </p:pic>
      <p:sp>
        <p:nvSpPr>
          <p:cNvPr id="70" name="矩形 69">
            <a:extLst>
              <a:ext uri="{FF2B5EF4-FFF2-40B4-BE49-F238E27FC236}">
                <a16:creationId xmlns:a16="http://schemas.microsoft.com/office/drawing/2014/main" id="{22566FD0-EFCB-784D-ADCA-21054B7F3FFA}"/>
              </a:ext>
            </a:extLst>
          </p:cNvPr>
          <p:cNvSpPr/>
          <p:nvPr/>
        </p:nvSpPr>
        <p:spPr>
          <a:xfrm>
            <a:off x="17339837" y="5756386"/>
            <a:ext cx="1875163" cy="377374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1">
            <a:extLst>
              <a:ext uri="{FF2B5EF4-FFF2-40B4-BE49-F238E27FC236}">
                <a16:creationId xmlns:a16="http://schemas.microsoft.com/office/drawing/2014/main" id="{84921A0E-DAE2-7C49-BBC6-FB6756F5DD26}"/>
              </a:ext>
            </a:extLst>
          </p:cNvPr>
          <p:cNvPicPr>
            <a:picLocks noChangeAspect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5814886" y="7377086"/>
            <a:ext cx="3671295" cy="2527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0C95B702-E6C0-FD4C-AC60-DC7DF547F6A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320361" y="7439727"/>
            <a:ext cx="2129478" cy="1354649"/>
          </a:xfrm>
          <a:prstGeom prst="rect">
            <a:avLst/>
          </a:prstGeom>
        </p:spPr>
      </p:pic>
      <p:sp>
        <p:nvSpPr>
          <p:cNvPr id="75" name="矩形 74">
            <a:extLst>
              <a:ext uri="{FF2B5EF4-FFF2-40B4-BE49-F238E27FC236}">
                <a16:creationId xmlns:a16="http://schemas.microsoft.com/office/drawing/2014/main" id="{EF7A0A59-5E81-684B-AA20-D13B5036DBA7}"/>
              </a:ext>
            </a:extLst>
          </p:cNvPr>
          <p:cNvSpPr/>
          <p:nvPr/>
        </p:nvSpPr>
        <p:spPr>
          <a:xfrm>
            <a:off x="17297501" y="8339943"/>
            <a:ext cx="1917499" cy="454433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8950BD7-7853-1645-ABFC-229D1FE6D010}"/>
              </a:ext>
            </a:extLst>
          </p:cNvPr>
          <p:cNvSpPr txBox="1"/>
          <p:nvPr/>
        </p:nvSpPr>
        <p:spPr>
          <a:xfrm>
            <a:off x="11659192" y="-27704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pic>
        <p:nvPicPr>
          <p:cNvPr id="80" name="Picture 1">
            <a:extLst>
              <a:ext uri="{FF2B5EF4-FFF2-40B4-BE49-F238E27FC236}">
                <a16:creationId xmlns:a16="http://schemas.microsoft.com/office/drawing/2014/main" id="{B90EF0FA-355A-D544-B7C6-BD0D87F8EEE8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t="10935" b="10525"/>
          <a:stretch/>
        </p:blipFill>
        <p:spPr bwMode="auto">
          <a:xfrm>
            <a:off x="12257494" y="-410772"/>
            <a:ext cx="3579639" cy="2500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5F5D6B0F-5985-564B-8549-5D3BDB3527D4}"/>
              </a:ext>
            </a:extLst>
          </p:cNvPr>
          <p:cNvSpPr txBox="1"/>
          <p:nvPr/>
        </p:nvSpPr>
        <p:spPr>
          <a:xfrm>
            <a:off x="15129180" y="-277042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CC63117-5268-704B-8CE6-CBF33FD392C8}"/>
              </a:ext>
            </a:extLst>
          </p:cNvPr>
          <p:cNvGrpSpPr/>
          <p:nvPr/>
        </p:nvGrpSpPr>
        <p:grpSpPr>
          <a:xfrm>
            <a:off x="14832211" y="1531809"/>
            <a:ext cx="937422" cy="406221"/>
            <a:chOff x="5436905" y="2057558"/>
            <a:chExt cx="937422" cy="406221"/>
          </a:xfrm>
        </p:grpSpPr>
        <p:pic>
          <p:nvPicPr>
            <p:cNvPr id="83" name="图片 82">
              <a:extLst>
                <a:ext uri="{FF2B5EF4-FFF2-40B4-BE49-F238E27FC236}">
                  <a16:creationId xmlns:a16="http://schemas.microsoft.com/office/drawing/2014/main" id="{395940AC-0132-594B-B911-0C2DEE25B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EBD5D0B9-5C10-D242-B332-1B81F44CF445}"/>
                </a:ext>
              </a:extLst>
            </p:cNvPr>
            <p:cNvSpPr txBox="1"/>
            <p:nvPr/>
          </p:nvSpPr>
          <p:spPr>
            <a:xfrm>
              <a:off x="5436905" y="2057558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9" name="Picture 1">
            <a:extLst>
              <a:ext uri="{FF2B5EF4-FFF2-40B4-BE49-F238E27FC236}">
                <a16:creationId xmlns:a16="http://schemas.microsoft.com/office/drawing/2014/main" id="{8CEA31F7-8AC3-5942-99CD-432A8DCADADB}"/>
              </a:ext>
            </a:extLst>
          </p:cNvPr>
          <p:cNvPicPr>
            <a:picLocks noChangeAspect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5770645" y="-410772"/>
            <a:ext cx="3607059" cy="250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537772B4-7AB6-A54E-BEDC-3BA88F902EB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7313911" y="-330434"/>
            <a:ext cx="2004753" cy="1412072"/>
          </a:xfrm>
          <a:prstGeom prst="rect">
            <a:avLst/>
          </a:prstGeom>
        </p:spPr>
      </p:pic>
      <p:sp>
        <p:nvSpPr>
          <p:cNvPr id="88" name="矩形 87">
            <a:extLst>
              <a:ext uri="{FF2B5EF4-FFF2-40B4-BE49-F238E27FC236}">
                <a16:creationId xmlns:a16="http://schemas.microsoft.com/office/drawing/2014/main" id="{76F89BAA-3F5F-574E-A963-FDFF3E428062}"/>
              </a:ext>
            </a:extLst>
          </p:cNvPr>
          <p:cNvSpPr/>
          <p:nvPr/>
        </p:nvSpPr>
        <p:spPr>
          <a:xfrm>
            <a:off x="17313911" y="612119"/>
            <a:ext cx="1905385" cy="439878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8F0ED51-5556-784C-8D04-52E872EFB269}"/>
              </a:ext>
            </a:extLst>
          </p:cNvPr>
          <p:cNvSpPr txBox="1"/>
          <p:nvPr/>
        </p:nvSpPr>
        <p:spPr>
          <a:xfrm>
            <a:off x="11648852" y="751156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E1804014-4BCA-3A49-9990-08DF771351BC}"/>
              </a:ext>
            </a:extLst>
          </p:cNvPr>
          <p:cNvGrpSpPr/>
          <p:nvPr/>
        </p:nvGrpSpPr>
        <p:grpSpPr>
          <a:xfrm>
            <a:off x="11301808" y="9332775"/>
            <a:ext cx="937422" cy="429021"/>
            <a:chOff x="5449399" y="2034758"/>
            <a:chExt cx="937422" cy="429021"/>
          </a:xfrm>
        </p:grpSpPr>
        <p:pic>
          <p:nvPicPr>
            <p:cNvPr id="102" name="图片 101">
              <a:extLst>
                <a:ext uri="{FF2B5EF4-FFF2-40B4-BE49-F238E27FC236}">
                  <a16:creationId xmlns:a16="http://schemas.microsoft.com/office/drawing/2014/main" id="{2D80BB42-32BB-2E4A-A636-A55514544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8E27CF55-8F16-E043-9F8E-91AED012BE57}"/>
                </a:ext>
              </a:extLst>
            </p:cNvPr>
            <p:cNvSpPr txBox="1"/>
            <p:nvPr/>
          </p:nvSpPr>
          <p:spPr>
            <a:xfrm>
              <a:off x="5449399" y="2034758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5" name="文本框 104">
            <a:extLst>
              <a:ext uri="{FF2B5EF4-FFF2-40B4-BE49-F238E27FC236}">
                <a16:creationId xmlns:a16="http://schemas.microsoft.com/office/drawing/2014/main" id="{42D3A2AB-9AF7-E34D-AA48-14D34E33D38F}"/>
              </a:ext>
            </a:extLst>
          </p:cNvPr>
          <p:cNvSpPr txBox="1"/>
          <p:nvPr/>
        </p:nvSpPr>
        <p:spPr>
          <a:xfrm>
            <a:off x="11646970" y="4966844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6D03A732-A869-3C4B-A493-DD9D22F3A3C1}"/>
              </a:ext>
            </a:extLst>
          </p:cNvPr>
          <p:cNvSpPr txBox="1"/>
          <p:nvPr/>
        </p:nvSpPr>
        <p:spPr>
          <a:xfrm>
            <a:off x="15116959" y="4967273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058FB5F0-110E-FF45-8055-EEC651D2D18E}"/>
              </a:ext>
            </a:extLst>
          </p:cNvPr>
          <p:cNvGrpSpPr/>
          <p:nvPr/>
        </p:nvGrpSpPr>
        <p:grpSpPr>
          <a:xfrm>
            <a:off x="11364109" y="6722758"/>
            <a:ext cx="937422" cy="452392"/>
            <a:chOff x="5452551" y="2011387"/>
            <a:chExt cx="937422" cy="452392"/>
          </a:xfrm>
        </p:grpSpPr>
        <p:pic>
          <p:nvPicPr>
            <p:cNvPr id="108" name="图片 107">
              <a:extLst>
                <a:ext uri="{FF2B5EF4-FFF2-40B4-BE49-F238E27FC236}">
                  <a16:creationId xmlns:a16="http://schemas.microsoft.com/office/drawing/2014/main" id="{8729EBE1-E2CC-A241-A2F1-2AE4FDCD6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750EBA5C-2932-B248-93C2-FD6BC3532A00}"/>
                </a:ext>
              </a:extLst>
            </p:cNvPr>
            <p:cNvSpPr txBox="1"/>
            <p:nvPr/>
          </p:nvSpPr>
          <p:spPr>
            <a:xfrm>
              <a:off x="5452551" y="2011387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A590DDC7-A401-C548-A438-4F5F6E7422A8}"/>
              </a:ext>
            </a:extLst>
          </p:cNvPr>
          <p:cNvGrpSpPr/>
          <p:nvPr/>
        </p:nvGrpSpPr>
        <p:grpSpPr>
          <a:xfrm>
            <a:off x="14823814" y="6741771"/>
            <a:ext cx="937422" cy="439464"/>
            <a:chOff x="5426835" y="2024315"/>
            <a:chExt cx="937422" cy="439464"/>
          </a:xfrm>
        </p:grpSpPr>
        <p:pic>
          <p:nvPicPr>
            <p:cNvPr id="111" name="图片 110">
              <a:extLst>
                <a:ext uri="{FF2B5EF4-FFF2-40B4-BE49-F238E27FC236}">
                  <a16:creationId xmlns:a16="http://schemas.microsoft.com/office/drawing/2014/main" id="{E03D27C4-2C6B-8F41-B69B-909E31F0E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191" y="2419717"/>
              <a:ext cx="729175" cy="44062"/>
            </a:xfrm>
            <a:prstGeom prst="rect">
              <a:avLst/>
            </a:prstGeom>
          </p:spPr>
        </p:pic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3CDD82B2-1594-8A4B-9D06-BA3B3C4A8AAD}"/>
                </a:ext>
              </a:extLst>
            </p:cNvPr>
            <p:cNvSpPr txBox="1"/>
            <p:nvPr/>
          </p:nvSpPr>
          <p:spPr>
            <a:xfrm>
              <a:off x="5426835" y="2024315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μm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5A06709-EB4E-DD31-AFE2-6D53514314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714" y="9704259"/>
            <a:ext cx="729175" cy="440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57D60A-0245-D321-E916-3A0BF02BB9F4}"/>
              </a:ext>
            </a:extLst>
          </p:cNvPr>
          <p:cNvSpPr txBox="1"/>
          <p:nvPr/>
        </p:nvSpPr>
        <p:spPr>
          <a:xfrm>
            <a:off x="7788904" y="9303004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843A753-9C82-3AFC-DF6C-9C975A60A419}"/>
              </a:ext>
            </a:extLst>
          </p:cNvPr>
          <p:cNvSpPr txBox="1"/>
          <p:nvPr/>
        </p:nvSpPr>
        <p:spPr>
          <a:xfrm>
            <a:off x="5186097" y="-41770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D8A938B-6374-3176-6FA2-A47F9A3AE861}"/>
              </a:ext>
            </a:extLst>
          </p:cNvPr>
          <p:cNvSpPr txBox="1"/>
          <p:nvPr/>
        </p:nvSpPr>
        <p:spPr>
          <a:xfrm>
            <a:off x="8839463" y="-42347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1C9075-A123-BA83-0582-9A289297E73D}"/>
              </a:ext>
            </a:extLst>
          </p:cNvPr>
          <p:cNvSpPr txBox="1"/>
          <p:nvPr/>
        </p:nvSpPr>
        <p:spPr>
          <a:xfrm>
            <a:off x="-2822270" y="552457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AEM facing SWBC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518783-F1B3-94F7-A53F-BBDEF0136586}"/>
              </a:ext>
            </a:extLst>
          </p:cNvPr>
          <p:cNvSpPr txBox="1"/>
          <p:nvPr/>
        </p:nvSpPr>
        <p:spPr>
          <a:xfrm>
            <a:off x="-2803184" y="8229052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BPM facing BC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AE56A7-5568-B1C1-646B-05A9186D3264}"/>
              </a:ext>
            </a:extLst>
          </p:cNvPr>
          <p:cNvSpPr txBox="1"/>
          <p:nvPr/>
        </p:nvSpPr>
        <p:spPr>
          <a:xfrm>
            <a:off x="-2822271" y="2968349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CEM facing SWBC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F8C6D2-E378-72A0-3A7E-EB82EEDED137}"/>
              </a:ext>
            </a:extLst>
          </p:cNvPr>
          <p:cNvSpPr txBox="1"/>
          <p:nvPr/>
        </p:nvSpPr>
        <p:spPr>
          <a:xfrm>
            <a:off x="-2819027" y="5530572"/>
            <a:ext cx="2294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CEM facing BC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947DD3-0536-1231-3E1C-3C7B6F1AEB6F}"/>
              </a:ext>
            </a:extLst>
          </p:cNvPr>
          <p:cNvSpPr txBox="1"/>
          <p:nvPr/>
        </p:nvSpPr>
        <p:spPr>
          <a:xfrm>
            <a:off x="12322316" y="-400147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22E7BE2-3D2A-6708-BB93-2345FAFACC3C}"/>
              </a:ext>
            </a:extLst>
          </p:cNvPr>
          <p:cNvSpPr txBox="1"/>
          <p:nvPr/>
        </p:nvSpPr>
        <p:spPr>
          <a:xfrm>
            <a:off x="15787921" y="-41598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A4EB9C0-FDC8-9BC5-F333-025C69CD2660}"/>
              </a:ext>
            </a:extLst>
          </p:cNvPr>
          <p:cNvSpPr txBox="1"/>
          <p:nvPr/>
        </p:nvSpPr>
        <p:spPr>
          <a:xfrm>
            <a:off x="5186097" y="2172560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3426F64-B121-64EE-F5C4-0954F42513D1}"/>
              </a:ext>
            </a:extLst>
          </p:cNvPr>
          <p:cNvSpPr txBox="1"/>
          <p:nvPr/>
        </p:nvSpPr>
        <p:spPr>
          <a:xfrm>
            <a:off x="8839463" y="2198528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E286FCA-1CF6-425A-715C-2E6D45FACE4D}"/>
              </a:ext>
            </a:extLst>
          </p:cNvPr>
          <p:cNvSpPr txBox="1"/>
          <p:nvPr/>
        </p:nvSpPr>
        <p:spPr>
          <a:xfrm>
            <a:off x="12322316" y="2176671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CE3BBFD5-D8C8-BC78-541A-E0486E00EFC0}"/>
              </a:ext>
            </a:extLst>
          </p:cNvPr>
          <p:cNvSpPr txBox="1"/>
          <p:nvPr/>
        </p:nvSpPr>
        <p:spPr>
          <a:xfrm>
            <a:off x="15787921" y="218772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67DFA98C-311A-9EDE-21FA-472250AB9243}"/>
              </a:ext>
            </a:extLst>
          </p:cNvPr>
          <p:cNvSpPr txBox="1"/>
          <p:nvPr/>
        </p:nvSpPr>
        <p:spPr>
          <a:xfrm>
            <a:off x="5186097" y="478904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FD933BE6-0227-8414-2E56-F1888DC7E92D}"/>
              </a:ext>
            </a:extLst>
          </p:cNvPr>
          <p:cNvSpPr txBox="1"/>
          <p:nvPr/>
        </p:nvSpPr>
        <p:spPr>
          <a:xfrm>
            <a:off x="8839463" y="478327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A0C8981C-E351-7650-C8C4-88ED8A48977F}"/>
              </a:ext>
            </a:extLst>
          </p:cNvPr>
          <p:cNvSpPr txBox="1"/>
          <p:nvPr/>
        </p:nvSpPr>
        <p:spPr>
          <a:xfrm>
            <a:off x="12340604" y="478831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216F6812-A7A1-1A04-9BB7-CDE84EC9B415}"/>
              </a:ext>
            </a:extLst>
          </p:cNvPr>
          <p:cNvSpPr txBox="1"/>
          <p:nvPr/>
        </p:nvSpPr>
        <p:spPr>
          <a:xfrm>
            <a:off x="15806209" y="480904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57E91813-5BC8-DC04-442F-003A237F885D}"/>
              </a:ext>
            </a:extLst>
          </p:cNvPr>
          <p:cNvSpPr txBox="1"/>
          <p:nvPr/>
        </p:nvSpPr>
        <p:spPr>
          <a:xfrm>
            <a:off x="3976304" y="2267638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3CB7D75-09AE-DF4B-2E63-91A7F0046834}"/>
              </a:ext>
            </a:extLst>
          </p:cNvPr>
          <p:cNvSpPr txBox="1"/>
          <p:nvPr/>
        </p:nvSpPr>
        <p:spPr>
          <a:xfrm>
            <a:off x="3953414" y="4853458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1CE2B5D9-D144-0044-9CDA-EA8414E0C1CC}"/>
              </a:ext>
            </a:extLst>
          </p:cNvPr>
          <p:cNvSpPr txBox="1"/>
          <p:nvPr/>
        </p:nvSpPr>
        <p:spPr>
          <a:xfrm>
            <a:off x="3932031" y="7468942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7E9F44B3-BF35-F11B-7213-EC0B896935E3}"/>
              </a:ext>
            </a:extLst>
          </p:cNvPr>
          <p:cNvSpPr txBox="1"/>
          <p:nvPr/>
        </p:nvSpPr>
        <p:spPr>
          <a:xfrm>
            <a:off x="5144734" y="738997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d3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D3C51B11-C1B9-5DAF-00BA-BBDC2909A1D0}"/>
              </a:ext>
            </a:extLst>
          </p:cNvPr>
          <p:cNvSpPr txBox="1"/>
          <p:nvPr/>
        </p:nvSpPr>
        <p:spPr>
          <a:xfrm>
            <a:off x="8839463" y="738404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d4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5BB99D1-C12E-58A1-04E8-779C954EA112}"/>
              </a:ext>
            </a:extLst>
          </p:cNvPr>
          <p:cNvSpPr txBox="1"/>
          <p:nvPr/>
        </p:nvSpPr>
        <p:spPr>
          <a:xfrm>
            <a:off x="12313692" y="7389169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d5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EBB0DBC6-CEFF-1E14-531E-C6B1A5F8F109}"/>
              </a:ext>
            </a:extLst>
          </p:cNvPr>
          <p:cNvSpPr txBox="1"/>
          <p:nvPr/>
        </p:nvSpPr>
        <p:spPr>
          <a:xfrm>
            <a:off x="15769633" y="739161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d6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图片 95">
            <a:extLst>
              <a:ext uri="{FF2B5EF4-FFF2-40B4-BE49-F238E27FC236}">
                <a16:creationId xmlns:a16="http://schemas.microsoft.com/office/drawing/2014/main" id="{ED808B38-7B72-093B-345C-9DD035618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9314" y="4443360"/>
            <a:ext cx="729175" cy="44062"/>
          </a:xfrm>
          <a:prstGeom prst="rect">
            <a:avLst/>
          </a:prstGeom>
        </p:spPr>
      </p:pic>
      <p:sp>
        <p:nvSpPr>
          <p:cNvPr id="97" name="文本框 96">
            <a:extLst>
              <a:ext uri="{FF2B5EF4-FFF2-40B4-BE49-F238E27FC236}">
                <a16:creationId xmlns:a16="http://schemas.microsoft.com/office/drawing/2014/main" id="{D59DD80B-01F2-C2CC-F55F-AF1F5A724687}"/>
              </a:ext>
            </a:extLst>
          </p:cNvPr>
          <p:cNvSpPr txBox="1"/>
          <p:nvPr/>
        </p:nvSpPr>
        <p:spPr>
          <a:xfrm>
            <a:off x="7733498" y="4034021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μm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EDECFD07-EE0C-3280-A470-6CB86C631C58}"/>
              </a:ext>
            </a:extLst>
          </p:cNvPr>
          <p:cNvCxnSpPr/>
          <p:nvPr/>
        </p:nvCxnSpPr>
        <p:spPr>
          <a:xfrm>
            <a:off x="4093760" y="4462818"/>
            <a:ext cx="81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AE66597-71CF-671D-BAFF-59D72E1C9BAF}"/>
              </a:ext>
            </a:extLst>
          </p:cNvPr>
          <p:cNvSpPr txBox="1"/>
          <p:nvPr/>
        </p:nvSpPr>
        <p:spPr>
          <a:xfrm>
            <a:off x="4189283" y="4040261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图片 15" descr="玻璃碗里&#10;&#10;中度可信度描述已自动生成">
            <a:extLst>
              <a:ext uri="{FF2B5EF4-FFF2-40B4-BE49-F238E27FC236}">
                <a16:creationId xmlns:a16="http://schemas.microsoft.com/office/drawing/2014/main" id="{EB1D895D-EC31-85BD-3151-F4622A418701}"/>
              </a:ext>
            </a:extLst>
          </p:cNvPr>
          <p:cNvPicPr>
            <a:picLocks noChangeAspect="1"/>
          </p:cNvPicPr>
          <p:nvPr/>
        </p:nvPicPr>
        <p:blipFill>
          <a:blip r:embed="rId36"/>
          <a:srcRect l="24955" t="14463" r="15289" b="15110"/>
          <a:stretch/>
        </p:blipFill>
        <p:spPr>
          <a:xfrm rot="5400000">
            <a:off x="2391278" y="-482697"/>
            <a:ext cx="2510574" cy="26544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661C5D3-C90A-6B5C-932E-1995510A20CD}"/>
              </a:ext>
            </a:extLst>
          </p:cNvPr>
          <p:cNvSpPr txBox="1"/>
          <p:nvPr/>
        </p:nvSpPr>
        <p:spPr>
          <a:xfrm>
            <a:off x="2319353" y="-410772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54303529-5132-41E8-9E30-BFB0C01CAE87}"/>
              </a:ext>
            </a:extLst>
          </p:cNvPr>
          <p:cNvSpPr txBox="1"/>
          <p:nvPr/>
        </p:nvSpPr>
        <p:spPr>
          <a:xfrm>
            <a:off x="3955122" y="-392183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SWB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2CA1A27-1816-CF77-B8BE-D3109E9827EF}"/>
              </a:ext>
            </a:extLst>
          </p:cNvPr>
          <p:cNvGrpSpPr/>
          <p:nvPr/>
        </p:nvGrpSpPr>
        <p:grpSpPr>
          <a:xfrm>
            <a:off x="4041678" y="1506564"/>
            <a:ext cx="1013731" cy="394116"/>
            <a:chOff x="4075472" y="4014111"/>
            <a:chExt cx="1013731" cy="394116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4465530F-6F55-59B8-CC52-89D7F0FBFFFE}"/>
                </a:ext>
              </a:extLst>
            </p:cNvPr>
            <p:cNvCxnSpPr/>
            <p:nvPr/>
          </p:nvCxnSpPr>
          <p:spPr>
            <a:xfrm>
              <a:off x="4075472" y="4408227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14529DA2-B4F8-225C-8CA6-A2018608336F}"/>
                </a:ext>
              </a:extLst>
            </p:cNvPr>
            <p:cNvSpPr txBox="1"/>
            <p:nvPr/>
          </p:nvSpPr>
          <p:spPr>
            <a:xfrm>
              <a:off x="4151781" y="401411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969B31D0-9400-66F6-E624-807F04DF07A5}"/>
              </a:ext>
            </a:extLst>
          </p:cNvPr>
          <p:cNvCxnSpPr/>
          <p:nvPr/>
        </p:nvCxnSpPr>
        <p:spPr>
          <a:xfrm>
            <a:off x="4037076" y="7128927"/>
            <a:ext cx="81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398D3F40-93EF-A2E9-023C-3AEE556F40E0}"/>
              </a:ext>
            </a:extLst>
          </p:cNvPr>
          <p:cNvSpPr txBox="1"/>
          <p:nvPr/>
        </p:nvSpPr>
        <p:spPr>
          <a:xfrm>
            <a:off x="4132599" y="6706370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8" name="直接连接符 137">
            <a:extLst>
              <a:ext uri="{FF2B5EF4-FFF2-40B4-BE49-F238E27FC236}">
                <a16:creationId xmlns:a16="http://schemas.microsoft.com/office/drawing/2014/main" id="{948060DA-7C65-C9D7-7174-FD9FAEE7427C}"/>
              </a:ext>
            </a:extLst>
          </p:cNvPr>
          <p:cNvCxnSpPr/>
          <p:nvPr/>
        </p:nvCxnSpPr>
        <p:spPr>
          <a:xfrm>
            <a:off x="4059966" y="9726290"/>
            <a:ext cx="8172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>
            <a:extLst>
              <a:ext uri="{FF2B5EF4-FFF2-40B4-BE49-F238E27FC236}">
                <a16:creationId xmlns:a16="http://schemas.microsoft.com/office/drawing/2014/main" id="{03CEADCD-65D6-AA16-1021-F36534B5C03D}"/>
              </a:ext>
            </a:extLst>
          </p:cNvPr>
          <p:cNvSpPr txBox="1"/>
          <p:nvPr/>
        </p:nvSpPr>
        <p:spPr>
          <a:xfrm>
            <a:off x="4155489" y="9303733"/>
            <a:ext cx="93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6" name="图片 115" descr="桌子上的饮料&#10;&#10;AI 生成的内容可能不正确。">
            <a:extLst>
              <a:ext uri="{FF2B5EF4-FFF2-40B4-BE49-F238E27FC236}">
                <a16:creationId xmlns:a16="http://schemas.microsoft.com/office/drawing/2014/main" id="{A16015CD-8483-F0EA-6BA5-43A870625763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32114" t="26834" r="31688" b="27012"/>
          <a:stretch/>
        </p:blipFill>
        <p:spPr>
          <a:xfrm rot="5400000">
            <a:off x="-455662" y="2099058"/>
            <a:ext cx="2500510" cy="2654423"/>
          </a:xfrm>
          <a:prstGeom prst="rect">
            <a:avLst/>
          </a:prstGeom>
        </p:spPr>
      </p:pic>
      <p:pic>
        <p:nvPicPr>
          <p:cNvPr id="117" name="图片 116" descr="桌子上的饮料&#10;&#10;AI 生成的内容可能不正确。">
            <a:extLst>
              <a:ext uri="{FF2B5EF4-FFF2-40B4-BE49-F238E27FC236}">
                <a16:creationId xmlns:a16="http://schemas.microsoft.com/office/drawing/2014/main" id="{8032DA2E-E737-D0B6-6364-0E8C74BD6D0A}"/>
              </a:ext>
            </a:extLst>
          </p:cNvPr>
          <p:cNvPicPr>
            <a:picLocks noChangeAspect="1"/>
          </p:cNvPicPr>
          <p:nvPr/>
        </p:nvPicPr>
        <p:blipFill>
          <a:blip r:embed="rId37"/>
          <a:srcRect l="30688" t="23404" r="30671" b="26617"/>
          <a:stretch/>
        </p:blipFill>
        <p:spPr>
          <a:xfrm rot="5400000">
            <a:off x="-455035" y="4716115"/>
            <a:ext cx="2494193" cy="2649361"/>
          </a:xfrm>
          <a:prstGeom prst="rect">
            <a:avLst/>
          </a:prstGeom>
        </p:spPr>
      </p:pic>
      <p:pic>
        <p:nvPicPr>
          <p:cNvPr id="118" name="图片 117" descr="图片包含 食物&#10;&#10;AI 生成的内容可能不正确。">
            <a:extLst>
              <a:ext uri="{FF2B5EF4-FFF2-40B4-BE49-F238E27FC236}">
                <a16:creationId xmlns:a16="http://schemas.microsoft.com/office/drawing/2014/main" id="{94F13AE5-F0B7-1A72-7940-5A6DA9F3E459}"/>
              </a:ext>
            </a:extLst>
          </p:cNvPr>
          <p:cNvPicPr>
            <a:picLocks noChangeAspect="1"/>
          </p:cNvPicPr>
          <p:nvPr/>
        </p:nvPicPr>
        <p:blipFill>
          <a:blip r:embed="rId38"/>
          <a:srcRect l="38053" t="24335" r="18109" b="20583"/>
          <a:stretch/>
        </p:blipFill>
        <p:spPr>
          <a:xfrm rot="5400000">
            <a:off x="-452655" y="7317651"/>
            <a:ext cx="2486609" cy="264936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66012F2-F62D-EEFE-BB88-90C8DB7F30D8}"/>
              </a:ext>
            </a:extLst>
          </p:cNvPr>
          <p:cNvSpPr txBox="1"/>
          <p:nvPr/>
        </p:nvSpPr>
        <p:spPr>
          <a:xfrm>
            <a:off x="2323725" y="2170693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279DB1A-BF72-015C-B896-735DABE0CBA8}"/>
              </a:ext>
            </a:extLst>
          </p:cNvPr>
          <p:cNvSpPr txBox="1"/>
          <p:nvPr/>
        </p:nvSpPr>
        <p:spPr>
          <a:xfrm>
            <a:off x="-532671" y="2176671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b1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9A99F2C6-62C9-421F-297F-27ED88909B0B}"/>
              </a:ext>
            </a:extLst>
          </p:cNvPr>
          <p:cNvSpPr txBox="1"/>
          <p:nvPr/>
        </p:nvSpPr>
        <p:spPr>
          <a:xfrm>
            <a:off x="2326623" y="4783275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0D2F20F-3E06-231B-65F9-D570FE325E34}"/>
              </a:ext>
            </a:extLst>
          </p:cNvPr>
          <p:cNvSpPr txBox="1"/>
          <p:nvPr/>
        </p:nvSpPr>
        <p:spPr>
          <a:xfrm>
            <a:off x="-556394" y="4782111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47A70125-92AE-965F-87EA-E13B9A020F15}"/>
              </a:ext>
            </a:extLst>
          </p:cNvPr>
          <p:cNvSpPr txBox="1"/>
          <p:nvPr/>
        </p:nvSpPr>
        <p:spPr>
          <a:xfrm>
            <a:off x="1094152" y="2316483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475E7972-3002-A37E-2E50-4FE34CD5D06F}"/>
              </a:ext>
            </a:extLst>
          </p:cNvPr>
          <p:cNvSpPr txBox="1"/>
          <p:nvPr/>
        </p:nvSpPr>
        <p:spPr>
          <a:xfrm>
            <a:off x="1057869" y="4848637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921218D8-63A0-BF4B-49EE-0859EC7CC721}"/>
              </a:ext>
            </a:extLst>
          </p:cNvPr>
          <p:cNvSpPr txBox="1"/>
          <p:nvPr/>
        </p:nvSpPr>
        <p:spPr>
          <a:xfrm>
            <a:off x="1036486" y="7464121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87FDFFC0-32D4-B8CE-902D-1BB66A4ADE95}"/>
              </a:ext>
            </a:extLst>
          </p:cNvPr>
          <p:cNvSpPr txBox="1"/>
          <p:nvPr/>
        </p:nvSpPr>
        <p:spPr>
          <a:xfrm>
            <a:off x="2307868" y="7393956"/>
            <a:ext cx="60960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d2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640ECEC2-DB31-8EBD-1F23-A866B7F9DE00}"/>
              </a:ext>
            </a:extLst>
          </p:cNvPr>
          <p:cNvSpPr txBox="1"/>
          <p:nvPr/>
        </p:nvSpPr>
        <p:spPr>
          <a:xfrm>
            <a:off x="-546118" y="7389169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d1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5E7E23A9-CE3F-ABC9-26D4-C132AEFF787C}"/>
              </a:ext>
            </a:extLst>
          </p:cNvPr>
          <p:cNvGrpSpPr/>
          <p:nvPr/>
        </p:nvGrpSpPr>
        <p:grpSpPr>
          <a:xfrm>
            <a:off x="1036486" y="9301602"/>
            <a:ext cx="1032945" cy="422557"/>
            <a:chOff x="4093760" y="4040261"/>
            <a:chExt cx="1032945" cy="422557"/>
          </a:xfrm>
        </p:grpSpPr>
        <p:cxnSp>
          <p:nvCxnSpPr>
            <p:cNvPr id="141" name="直接连接符 140">
              <a:extLst>
                <a:ext uri="{FF2B5EF4-FFF2-40B4-BE49-F238E27FC236}">
                  <a16:creationId xmlns:a16="http://schemas.microsoft.com/office/drawing/2014/main" id="{A83D141A-BA70-5BE9-F513-7A66FDD7904D}"/>
                </a:ext>
              </a:extLst>
            </p:cNvPr>
            <p:cNvCxnSpPr/>
            <p:nvPr/>
          </p:nvCxnSpPr>
          <p:spPr>
            <a:xfrm>
              <a:off x="4093760" y="4462818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8117302D-52D6-B71F-6146-091806A76D46}"/>
                </a:ext>
              </a:extLst>
            </p:cNvPr>
            <p:cNvSpPr txBox="1"/>
            <p:nvPr/>
          </p:nvSpPr>
          <p:spPr>
            <a:xfrm>
              <a:off x="4189283" y="404026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ECD05433-B2FF-C8C2-B692-2580C5E5AE54}"/>
              </a:ext>
            </a:extLst>
          </p:cNvPr>
          <p:cNvGrpSpPr/>
          <p:nvPr/>
        </p:nvGrpSpPr>
        <p:grpSpPr>
          <a:xfrm>
            <a:off x="1083730" y="6701441"/>
            <a:ext cx="1032945" cy="422557"/>
            <a:chOff x="4093760" y="4040261"/>
            <a:chExt cx="1032945" cy="422557"/>
          </a:xfrm>
        </p:grpSpPr>
        <p:cxnSp>
          <p:nvCxnSpPr>
            <p:cNvPr id="144" name="直接连接符 143">
              <a:extLst>
                <a:ext uri="{FF2B5EF4-FFF2-40B4-BE49-F238E27FC236}">
                  <a16:creationId xmlns:a16="http://schemas.microsoft.com/office/drawing/2014/main" id="{8CF8136F-81D2-C95C-8FC1-0A09CF9FCE5F}"/>
                </a:ext>
              </a:extLst>
            </p:cNvPr>
            <p:cNvCxnSpPr/>
            <p:nvPr/>
          </p:nvCxnSpPr>
          <p:spPr>
            <a:xfrm>
              <a:off x="4093760" y="4462818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4">
              <a:extLst>
                <a:ext uri="{FF2B5EF4-FFF2-40B4-BE49-F238E27FC236}">
                  <a16:creationId xmlns:a16="http://schemas.microsoft.com/office/drawing/2014/main" id="{20135ADA-E6EE-073D-ED58-4D7E605E8C6B}"/>
                </a:ext>
              </a:extLst>
            </p:cNvPr>
            <p:cNvSpPr txBox="1"/>
            <p:nvPr/>
          </p:nvSpPr>
          <p:spPr>
            <a:xfrm>
              <a:off x="4189283" y="404026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9A00A19F-3803-516F-61F1-0CC5E103054E}"/>
              </a:ext>
            </a:extLst>
          </p:cNvPr>
          <p:cNvGrpSpPr/>
          <p:nvPr/>
        </p:nvGrpSpPr>
        <p:grpSpPr>
          <a:xfrm>
            <a:off x="1141531" y="4039800"/>
            <a:ext cx="1032945" cy="422557"/>
            <a:chOff x="4093760" y="4040261"/>
            <a:chExt cx="1032945" cy="422557"/>
          </a:xfrm>
        </p:grpSpPr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3C33B8F4-4B03-E96F-E87F-489AE7CB679E}"/>
                </a:ext>
              </a:extLst>
            </p:cNvPr>
            <p:cNvCxnSpPr/>
            <p:nvPr/>
          </p:nvCxnSpPr>
          <p:spPr>
            <a:xfrm>
              <a:off x="4093760" y="4462818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6F7FD0D2-01D3-CFD7-E540-A7332DDE4F78}"/>
                </a:ext>
              </a:extLst>
            </p:cNvPr>
            <p:cNvSpPr txBox="1"/>
            <p:nvPr/>
          </p:nvSpPr>
          <p:spPr>
            <a:xfrm>
              <a:off x="4189283" y="404026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15" name="图片 114" descr="碗里有钟表&#10;&#10;AI 生成的内容可能不正确。">
            <a:extLst>
              <a:ext uri="{FF2B5EF4-FFF2-40B4-BE49-F238E27FC236}">
                <a16:creationId xmlns:a16="http://schemas.microsoft.com/office/drawing/2014/main" id="{59D2F158-F07D-86CA-7FCE-75199E451737}"/>
              </a:ext>
            </a:extLst>
          </p:cNvPr>
          <p:cNvPicPr>
            <a:picLocks noChangeAspect="1"/>
          </p:cNvPicPr>
          <p:nvPr/>
        </p:nvPicPr>
        <p:blipFill>
          <a:blip r:embed="rId39"/>
          <a:srcRect l="26809" t="18243" r="13974" b="9326"/>
          <a:stretch/>
        </p:blipFill>
        <p:spPr>
          <a:xfrm rot="5400000">
            <a:off x="-451042" y="-487728"/>
            <a:ext cx="2500509" cy="2654421"/>
          </a:xfrm>
          <a:prstGeom prst="rect">
            <a:avLst/>
          </a:prstGeom>
        </p:spPr>
      </p:pic>
      <p:sp>
        <p:nvSpPr>
          <p:cNvPr id="114" name="文本框 113">
            <a:extLst>
              <a:ext uri="{FF2B5EF4-FFF2-40B4-BE49-F238E27FC236}">
                <a16:creationId xmlns:a16="http://schemas.microsoft.com/office/drawing/2014/main" id="{2C98DE3A-FE9C-ACAE-4932-82FEDA2A0ACE}"/>
              </a:ext>
            </a:extLst>
          </p:cNvPr>
          <p:cNvSpPr txBox="1"/>
          <p:nvPr/>
        </p:nvSpPr>
        <p:spPr>
          <a:xfrm>
            <a:off x="1083730" y="-368079"/>
            <a:ext cx="120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NaCl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532A69-C14B-A838-9611-686FBCFE42A1}"/>
              </a:ext>
            </a:extLst>
          </p:cNvPr>
          <p:cNvSpPr txBox="1"/>
          <p:nvPr/>
        </p:nvSpPr>
        <p:spPr>
          <a:xfrm>
            <a:off x="-527830" y="-421925"/>
            <a:ext cx="56098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dirty="0">
                <a:latin typeface="Arial" panose="020B0604020202020204" pitchFamily="34" charset="0"/>
                <a:cs typeface="Arial" panose="020B0604020202020204" pitchFamily="34" charset="0"/>
              </a:rPr>
              <a:t>a1</a:t>
            </a:r>
            <a:endParaRPr lang="zh-CN" alt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0B167400-3631-C2FE-290F-C07850AE2CD4}"/>
              </a:ext>
            </a:extLst>
          </p:cNvPr>
          <p:cNvGrpSpPr/>
          <p:nvPr/>
        </p:nvGrpSpPr>
        <p:grpSpPr>
          <a:xfrm>
            <a:off x="1141531" y="1469766"/>
            <a:ext cx="1032945" cy="422557"/>
            <a:chOff x="4093760" y="4040261"/>
            <a:chExt cx="1032945" cy="422557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9AF93A44-DC83-553A-DA5C-CCCF9A8B8B1D}"/>
                </a:ext>
              </a:extLst>
            </p:cNvPr>
            <p:cNvCxnSpPr/>
            <p:nvPr/>
          </p:nvCxnSpPr>
          <p:spPr>
            <a:xfrm>
              <a:off x="4093760" y="4462818"/>
              <a:ext cx="81720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C995CAE7-DFB4-14CE-2D2A-409811B004A6}"/>
                </a:ext>
              </a:extLst>
            </p:cNvPr>
            <p:cNvSpPr txBox="1"/>
            <p:nvPr/>
          </p:nvSpPr>
          <p:spPr>
            <a:xfrm>
              <a:off x="4189283" y="4040261"/>
              <a:ext cx="9374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cm</a:t>
              </a:r>
              <a:endPara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453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2FB9689-7178-89F8-B890-FD964DD01E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486005"/>
              </p:ext>
            </p:extLst>
          </p:nvPr>
        </p:nvGraphicFramePr>
        <p:xfrm>
          <a:off x="90354" y="2092578"/>
          <a:ext cx="7816265" cy="5434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683169" imgH="7427905" progId="Origin95.Graph">
                  <p:embed/>
                </p:oleObj>
              </mc:Choice>
              <mc:Fallback>
                <p:oleObj name="Graph" r:id="rId3" imgW="10683169" imgH="7427905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2FB9689-7178-89F8-B890-FD964DD01E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354" y="2092578"/>
                        <a:ext cx="7816265" cy="5434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5EB8AA6C-F1AF-6AF1-951C-6F0922A07B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160259"/>
              </p:ext>
            </p:extLst>
          </p:nvPr>
        </p:nvGraphicFramePr>
        <p:xfrm>
          <a:off x="7885237" y="1874688"/>
          <a:ext cx="7385059" cy="5652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9802368" imgH="7502333" progId="Origin95.Graph">
                  <p:embed/>
                </p:oleObj>
              </mc:Choice>
              <mc:Fallback>
                <p:oleObj name="Graph" r:id="rId5" imgW="9802368" imgH="7502333" progId="Origin95.Graph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5EB8AA6C-F1AF-6AF1-951C-6F0922A07B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885237" y="1874688"/>
                        <a:ext cx="7385059" cy="5652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F5E57377-53B0-C51B-670B-6A04393250DB}"/>
              </a:ext>
            </a:extLst>
          </p:cNvPr>
          <p:cNvSpPr txBox="1"/>
          <p:nvPr/>
        </p:nvSpPr>
        <p:spPr>
          <a:xfrm>
            <a:off x="90354" y="1815579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A15CED2-9F02-4232-C9D9-CDBE0F64903E}"/>
              </a:ext>
            </a:extLst>
          </p:cNvPr>
          <p:cNvSpPr txBox="1"/>
          <p:nvPr/>
        </p:nvSpPr>
        <p:spPr>
          <a:xfrm>
            <a:off x="8146102" y="1874688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4E86BB45-8225-C32B-4CF2-4D295BC332F5}"/>
              </a:ext>
            </a:extLst>
          </p:cNvPr>
          <p:cNvCxnSpPr/>
          <p:nvPr/>
        </p:nvCxnSpPr>
        <p:spPr>
          <a:xfrm rot="10800000">
            <a:off x="2034540" y="5726430"/>
            <a:ext cx="468630" cy="228600"/>
          </a:xfrm>
          <a:prstGeom prst="bentConnector3">
            <a:avLst>
              <a:gd name="adj1" fmla="val 12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7FC11E3B-E4B5-22F8-7BAD-FB084FBF179A}"/>
              </a:ext>
            </a:extLst>
          </p:cNvPr>
          <p:cNvCxnSpPr>
            <a:cxnSpLocks/>
          </p:cNvCxnSpPr>
          <p:nvPr/>
        </p:nvCxnSpPr>
        <p:spPr>
          <a:xfrm flipV="1">
            <a:off x="6085201" y="3703320"/>
            <a:ext cx="395609" cy="208753"/>
          </a:xfrm>
          <a:prstGeom prst="bentConnector3">
            <a:avLst>
              <a:gd name="adj1" fmla="val 666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73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BCFD219-8E22-EEDD-BB93-7927F8D42A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356892"/>
              </p:ext>
            </p:extLst>
          </p:nvPr>
        </p:nvGraphicFramePr>
        <p:xfrm>
          <a:off x="644756" y="356701"/>
          <a:ext cx="5676329" cy="387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3" imgW="10869168" imgH="7417308" progId="Origin95.Graph">
                  <p:embed/>
                </p:oleObj>
              </mc:Choice>
              <mc:Fallback>
                <p:oleObj name="Graph" r:id="rId3" imgW="10869168" imgH="7417308" progId="Origin95.Graph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BCFD219-8E22-EEDD-BB93-7927F8D42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756" y="356701"/>
                        <a:ext cx="5676329" cy="387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514D9E-85B6-6C54-5D38-A25F8D3800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548773"/>
              </p:ext>
            </p:extLst>
          </p:nvPr>
        </p:nvGraphicFramePr>
        <p:xfrm>
          <a:off x="7049035" y="266223"/>
          <a:ext cx="5676329" cy="4054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5" imgW="10648188" imgH="7606284" progId="Origin95.Graph">
                  <p:embed/>
                </p:oleObj>
              </mc:Choice>
              <mc:Fallback>
                <p:oleObj name="Graph" r:id="rId5" imgW="10648188" imgH="7606284" progId="Origin95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B514D9E-85B6-6C54-5D38-A25F8D3800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9035" y="266223"/>
                        <a:ext cx="5676329" cy="4054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CE49A330-0859-B360-EEFB-577D274BC8D1}"/>
              </a:ext>
            </a:extLst>
          </p:cNvPr>
          <p:cNvSpPr txBox="1"/>
          <p:nvPr/>
        </p:nvSpPr>
        <p:spPr>
          <a:xfrm>
            <a:off x="428774" y="79702"/>
            <a:ext cx="4319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E552D4-CE13-E584-D607-8DFA1431BFD0}"/>
              </a:ext>
            </a:extLst>
          </p:cNvPr>
          <p:cNvSpPr txBox="1"/>
          <p:nvPr/>
        </p:nvSpPr>
        <p:spPr>
          <a:xfrm>
            <a:off x="6706838" y="79702"/>
            <a:ext cx="34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04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2634FE3E-6489-4E52-9DC8-C22927DC746D}"/>
              </a:ext>
            </a:extLst>
          </p:cNvPr>
          <p:cNvSpPr/>
          <p:nvPr/>
        </p:nvSpPr>
        <p:spPr>
          <a:xfrm>
            <a:off x="15915356" y="978292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24E3E3A-6AF3-C634-5D6E-629EF84BB646}"/>
              </a:ext>
            </a:extLst>
          </p:cNvPr>
          <p:cNvSpPr/>
          <p:nvPr/>
        </p:nvSpPr>
        <p:spPr>
          <a:xfrm>
            <a:off x="13468115" y="987521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3387B99-5682-B417-7684-AD25FB3E8370}"/>
              </a:ext>
            </a:extLst>
          </p:cNvPr>
          <p:cNvSpPr/>
          <p:nvPr/>
        </p:nvSpPr>
        <p:spPr>
          <a:xfrm>
            <a:off x="2612153" y="1004395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E999303-636B-9563-2399-8C47BDAF67DB}"/>
              </a:ext>
            </a:extLst>
          </p:cNvPr>
          <p:cNvSpPr/>
          <p:nvPr/>
        </p:nvSpPr>
        <p:spPr>
          <a:xfrm>
            <a:off x="164912" y="1013624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582C3A1-F04A-2877-983D-70D29AACD762}"/>
              </a:ext>
            </a:extLst>
          </p:cNvPr>
          <p:cNvSpPr/>
          <p:nvPr/>
        </p:nvSpPr>
        <p:spPr>
          <a:xfrm>
            <a:off x="9312063" y="1016037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1EB5E1A-6BD8-E7B2-BE6F-FCD2AFA3BF01}"/>
              </a:ext>
            </a:extLst>
          </p:cNvPr>
          <p:cNvSpPr/>
          <p:nvPr/>
        </p:nvSpPr>
        <p:spPr>
          <a:xfrm>
            <a:off x="6864822" y="1025266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F9076152-6031-5C2E-6C95-B704C2BFAF80}"/>
              </a:ext>
            </a:extLst>
          </p:cNvPr>
          <p:cNvSpPr txBox="1"/>
          <p:nvPr/>
        </p:nvSpPr>
        <p:spPr>
          <a:xfrm>
            <a:off x="14096410" y="1702350"/>
            <a:ext cx="986400" cy="854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altLang="zh-CN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endParaRPr lang="en-US" sz="10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48DFDF-317E-8371-F408-99D1D44E4C46}"/>
              </a:ext>
            </a:extLst>
          </p:cNvPr>
          <p:cNvSpPr/>
          <p:nvPr/>
        </p:nvSpPr>
        <p:spPr>
          <a:xfrm>
            <a:off x="2307267" y="1010321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B56DCC-423B-07DF-B3B1-422DFD671FAD}"/>
              </a:ext>
            </a:extLst>
          </p:cNvPr>
          <p:cNvSpPr txBox="1"/>
          <p:nvPr/>
        </p:nvSpPr>
        <p:spPr>
          <a:xfrm>
            <a:off x="1918941" y="425546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DC96A0-AAC7-0264-F0A4-C2B1F1B8BD7B}"/>
              </a:ext>
            </a:extLst>
          </p:cNvPr>
          <p:cNvSpPr txBox="1"/>
          <p:nvPr/>
        </p:nvSpPr>
        <p:spPr>
          <a:xfrm>
            <a:off x="654885" y="1010320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88354F-DF95-1C62-D0D0-AC99214F6C4D}"/>
              </a:ext>
            </a:extLst>
          </p:cNvPr>
          <p:cNvSpPr txBox="1"/>
          <p:nvPr/>
        </p:nvSpPr>
        <p:spPr>
          <a:xfrm>
            <a:off x="3009859" y="1010320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3909AAC-1889-C885-B43F-E7F6AE84D7B2}"/>
              </a:ext>
            </a:extLst>
          </p:cNvPr>
          <p:cNvSpPr txBox="1"/>
          <p:nvPr/>
        </p:nvSpPr>
        <p:spPr>
          <a:xfrm>
            <a:off x="1093986" y="2121581"/>
            <a:ext cx="9658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240C69-79E5-A579-2322-E47767E5FAB3}"/>
              </a:ext>
            </a:extLst>
          </p:cNvPr>
          <p:cNvSpPr txBox="1"/>
          <p:nvPr/>
        </p:nvSpPr>
        <p:spPr>
          <a:xfrm>
            <a:off x="3111302" y="1591015"/>
            <a:ext cx="98547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6BBBAB-8881-566F-1FBC-19DAB7F69CD6}"/>
              </a:ext>
            </a:extLst>
          </p:cNvPr>
          <p:cNvSpPr/>
          <p:nvPr/>
        </p:nvSpPr>
        <p:spPr>
          <a:xfrm flipH="1">
            <a:off x="2598717" y="2617570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1C1F41-2B61-91D4-D5A9-9771D56244B9}"/>
              </a:ext>
            </a:extLst>
          </p:cNvPr>
          <p:cNvSpPr/>
          <p:nvPr/>
        </p:nvSpPr>
        <p:spPr>
          <a:xfrm flipH="1">
            <a:off x="2588992" y="3688430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D83226-E47E-5E56-3406-A348E82C045D}"/>
              </a:ext>
            </a:extLst>
          </p:cNvPr>
          <p:cNvSpPr/>
          <p:nvPr/>
        </p:nvSpPr>
        <p:spPr>
          <a:xfrm rot="5400000" flipH="1">
            <a:off x="2438615" y="4488351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467C59B-6183-8BF5-3D16-33DB73437323}"/>
              </a:ext>
            </a:extLst>
          </p:cNvPr>
          <p:cNvSpPr/>
          <p:nvPr/>
        </p:nvSpPr>
        <p:spPr>
          <a:xfrm rot="16200000" flipH="1" flipV="1">
            <a:off x="2468110" y="4992929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3B6FC3B-A83B-110D-3C79-6BC846A22EA7}"/>
              </a:ext>
            </a:extLst>
          </p:cNvPr>
          <p:cNvSpPr txBox="1"/>
          <p:nvPr/>
        </p:nvSpPr>
        <p:spPr>
          <a:xfrm>
            <a:off x="590571" y="6290012"/>
            <a:ext cx="6224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Divalent ion transport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on CEM facing BC and in bulk solution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C711D3-B50E-9604-C79B-E270B67C2037}"/>
              </a:ext>
            </a:extLst>
          </p:cNvPr>
          <p:cNvSpPr txBox="1"/>
          <p:nvPr/>
        </p:nvSpPr>
        <p:spPr>
          <a:xfrm>
            <a:off x="3111303" y="2087906"/>
            <a:ext cx="98547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2250DFF-AE35-EC38-CE27-49CBDA333320}"/>
              </a:ext>
            </a:extLst>
          </p:cNvPr>
          <p:cNvCxnSpPr>
            <a:cxnSpLocks/>
          </p:cNvCxnSpPr>
          <p:nvPr/>
        </p:nvCxnSpPr>
        <p:spPr>
          <a:xfrm>
            <a:off x="1972693" y="2542342"/>
            <a:ext cx="110485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C4D3D1A9-4515-7434-9583-41152ACADDD6}"/>
              </a:ext>
            </a:extLst>
          </p:cNvPr>
          <p:cNvSpPr/>
          <p:nvPr/>
        </p:nvSpPr>
        <p:spPr>
          <a:xfrm flipH="1">
            <a:off x="2610930" y="1588236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6011318-19D8-61BE-0FE2-2217A1FB8342}"/>
              </a:ext>
            </a:extLst>
          </p:cNvPr>
          <p:cNvSpPr txBox="1"/>
          <p:nvPr/>
        </p:nvSpPr>
        <p:spPr>
          <a:xfrm>
            <a:off x="2782537" y="3828601"/>
            <a:ext cx="182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Mg(OH)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029A5CBE-2134-1CB0-6B3A-A67205019C89}"/>
              </a:ext>
            </a:extLst>
          </p:cNvPr>
          <p:cNvSpPr/>
          <p:nvPr/>
        </p:nvSpPr>
        <p:spPr>
          <a:xfrm>
            <a:off x="3407901" y="3137956"/>
            <a:ext cx="464024" cy="61274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07854AE2-DC09-79A5-5D64-622E977E1A96}"/>
              </a:ext>
            </a:extLst>
          </p:cNvPr>
          <p:cNvSpPr/>
          <p:nvPr/>
        </p:nvSpPr>
        <p:spPr>
          <a:xfrm>
            <a:off x="8997727" y="1021964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3EDA58D-A9BA-FA2A-625E-AB618C4E097F}"/>
              </a:ext>
            </a:extLst>
          </p:cNvPr>
          <p:cNvSpPr txBox="1"/>
          <p:nvPr/>
        </p:nvSpPr>
        <p:spPr>
          <a:xfrm>
            <a:off x="8609401" y="437189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001B444-E675-AABE-0106-7CA1D771EA10}"/>
              </a:ext>
            </a:extLst>
          </p:cNvPr>
          <p:cNvSpPr txBox="1"/>
          <p:nvPr/>
        </p:nvSpPr>
        <p:spPr>
          <a:xfrm>
            <a:off x="7350501" y="1021964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4324A2-5B4F-D60F-95BC-F7E832767ACB}"/>
              </a:ext>
            </a:extLst>
          </p:cNvPr>
          <p:cNvSpPr txBox="1"/>
          <p:nvPr/>
        </p:nvSpPr>
        <p:spPr>
          <a:xfrm>
            <a:off x="9700319" y="1021963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0B6F93E-FFD9-84A5-E6F1-D39364B4BB3A}"/>
              </a:ext>
            </a:extLst>
          </p:cNvPr>
          <p:cNvSpPr/>
          <p:nvPr/>
        </p:nvSpPr>
        <p:spPr>
          <a:xfrm flipH="1">
            <a:off x="9289177" y="2629213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72279C4-47E0-A7BE-E3A3-5E4B200BD597}"/>
              </a:ext>
            </a:extLst>
          </p:cNvPr>
          <p:cNvSpPr/>
          <p:nvPr/>
        </p:nvSpPr>
        <p:spPr>
          <a:xfrm flipH="1">
            <a:off x="9279452" y="3700073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DA94047-0C03-EF1E-1476-D1133B8475F1}"/>
              </a:ext>
            </a:extLst>
          </p:cNvPr>
          <p:cNvSpPr/>
          <p:nvPr/>
        </p:nvSpPr>
        <p:spPr>
          <a:xfrm rot="5400000" flipH="1">
            <a:off x="8747040" y="4929296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A892B08-E39D-199D-F56A-5CC52B219184}"/>
              </a:ext>
            </a:extLst>
          </p:cNvPr>
          <p:cNvSpPr/>
          <p:nvPr/>
        </p:nvSpPr>
        <p:spPr>
          <a:xfrm rot="16200000" flipH="1" flipV="1">
            <a:off x="9158570" y="5004572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E136539-33C7-9FF3-2FAE-AA33F223F014}"/>
              </a:ext>
            </a:extLst>
          </p:cNvPr>
          <p:cNvSpPr/>
          <p:nvPr/>
        </p:nvSpPr>
        <p:spPr>
          <a:xfrm flipH="1">
            <a:off x="9383482" y="4233373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573A68-62C9-A166-AA6D-E37419670E2F}"/>
              </a:ext>
            </a:extLst>
          </p:cNvPr>
          <p:cNvSpPr txBox="1"/>
          <p:nvPr/>
        </p:nvSpPr>
        <p:spPr>
          <a:xfrm>
            <a:off x="9430832" y="4533229"/>
            <a:ext cx="182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Mg(OH)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CaCO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箭头: 左弧形 47">
            <a:extLst>
              <a:ext uri="{FF2B5EF4-FFF2-40B4-BE49-F238E27FC236}">
                <a16:creationId xmlns:a16="http://schemas.microsoft.com/office/drawing/2014/main" id="{B18A2692-2A82-30A7-86E0-ECED089F3E00}"/>
              </a:ext>
            </a:extLst>
          </p:cNvPr>
          <p:cNvSpPr/>
          <p:nvPr/>
        </p:nvSpPr>
        <p:spPr>
          <a:xfrm flipV="1">
            <a:off x="9285358" y="2869587"/>
            <a:ext cx="306888" cy="61339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0F7124B-03D2-BEB7-2B51-49139DDA74D9}"/>
              </a:ext>
            </a:extLst>
          </p:cNvPr>
          <p:cNvSpPr/>
          <p:nvPr/>
        </p:nvSpPr>
        <p:spPr>
          <a:xfrm flipH="1">
            <a:off x="8984373" y="1969308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E47F9E5-C910-5CA8-D620-0899636A5ED3}"/>
              </a:ext>
            </a:extLst>
          </p:cNvPr>
          <p:cNvSpPr txBox="1"/>
          <p:nvPr/>
        </p:nvSpPr>
        <p:spPr>
          <a:xfrm>
            <a:off x="9579341" y="3254450"/>
            <a:ext cx="10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A351369-E289-3234-6AF2-B1737B35F65C}"/>
              </a:ext>
            </a:extLst>
          </p:cNvPr>
          <p:cNvSpPr txBox="1"/>
          <p:nvPr/>
        </p:nvSpPr>
        <p:spPr>
          <a:xfrm>
            <a:off x="9596065" y="2643109"/>
            <a:ext cx="21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8480A4E-7D87-F8A9-804B-E256624F6740}"/>
              </a:ext>
            </a:extLst>
          </p:cNvPr>
          <p:cNvSpPr txBox="1"/>
          <p:nvPr/>
        </p:nvSpPr>
        <p:spPr>
          <a:xfrm>
            <a:off x="7488304" y="1736168"/>
            <a:ext cx="985474" cy="8540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endParaRPr lang="en-US" altLang="zh-CN" sz="105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  <a:p>
            <a:pPr algn="ctr"/>
            <a:endParaRPr lang="en-US" sz="1050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A0F5A2C-F9FA-625E-58B8-756F01E04624}"/>
              </a:ext>
            </a:extLst>
          </p:cNvPr>
          <p:cNvSpPr txBox="1"/>
          <p:nvPr/>
        </p:nvSpPr>
        <p:spPr>
          <a:xfrm>
            <a:off x="7489681" y="2564770"/>
            <a:ext cx="98547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cxnSp>
        <p:nvCxnSpPr>
          <p:cNvPr id="59" name="连接符: 曲线 58">
            <a:extLst>
              <a:ext uri="{FF2B5EF4-FFF2-40B4-BE49-F238E27FC236}">
                <a16:creationId xmlns:a16="http://schemas.microsoft.com/office/drawing/2014/main" id="{08B3FBCA-387F-0A72-26A5-18012A7069DC}"/>
              </a:ext>
            </a:extLst>
          </p:cNvPr>
          <p:cNvCxnSpPr>
            <a:cxnSpLocks/>
          </p:cNvCxnSpPr>
          <p:nvPr/>
        </p:nvCxnSpPr>
        <p:spPr>
          <a:xfrm rot="10800000">
            <a:off x="8343774" y="2319460"/>
            <a:ext cx="1663445" cy="346028"/>
          </a:xfrm>
          <a:prstGeom prst="curvedConnector3">
            <a:avLst>
              <a:gd name="adj1" fmla="val -1688"/>
            </a:avLst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EEF2304C-41B4-654C-0567-81D71631FCC5}"/>
              </a:ext>
            </a:extLst>
          </p:cNvPr>
          <p:cNvSpPr/>
          <p:nvPr/>
        </p:nvSpPr>
        <p:spPr>
          <a:xfrm rot="16200000" flipH="1" flipV="1">
            <a:off x="8780027" y="2393956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51997A43-2423-AFC7-C19E-FC0E09911267}"/>
              </a:ext>
            </a:extLst>
          </p:cNvPr>
          <p:cNvSpPr/>
          <p:nvPr/>
        </p:nvSpPr>
        <p:spPr>
          <a:xfrm rot="5400000" flipH="1">
            <a:off x="8737624" y="3096818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86A998CF-9C6A-754A-0D5D-53A13C3EED43}"/>
              </a:ext>
            </a:extLst>
          </p:cNvPr>
          <p:cNvSpPr/>
          <p:nvPr/>
        </p:nvSpPr>
        <p:spPr>
          <a:xfrm flipH="1">
            <a:off x="8927594" y="4157404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C6F9224-DB8F-53D9-E48D-98F3999D86B5}"/>
              </a:ext>
            </a:extLst>
          </p:cNvPr>
          <p:cNvSpPr/>
          <p:nvPr/>
        </p:nvSpPr>
        <p:spPr>
          <a:xfrm>
            <a:off x="15604178" y="995374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848D6EE8-709B-5B4F-B8EC-00C21BB5F4AE}"/>
              </a:ext>
            </a:extLst>
          </p:cNvPr>
          <p:cNvSpPr txBox="1"/>
          <p:nvPr/>
        </p:nvSpPr>
        <p:spPr>
          <a:xfrm>
            <a:off x="15215852" y="410599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671E147-4249-6047-5DCF-1B1F36EE3EBA}"/>
              </a:ext>
            </a:extLst>
          </p:cNvPr>
          <p:cNvSpPr txBox="1"/>
          <p:nvPr/>
        </p:nvSpPr>
        <p:spPr>
          <a:xfrm>
            <a:off x="13956952" y="995374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4FB67904-5EE5-016A-F5B5-80AA022A7823}"/>
              </a:ext>
            </a:extLst>
          </p:cNvPr>
          <p:cNvSpPr txBox="1"/>
          <p:nvPr/>
        </p:nvSpPr>
        <p:spPr>
          <a:xfrm>
            <a:off x="16306770" y="995373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1AD78DD-11CA-6DAC-30FB-CDA7925EF13A}"/>
              </a:ext>
            </a:extLst>
          </p:cNvPr>
          <p:cNvSpPr/>
          <p:nvPr/>
        </p:nvSpPr>
        <p:spPr>
          <a:xfrm flipH="1">
            <a:off x="15895628" y="2602623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411FBE0E-B987-D8D7-DA05-1F56CA747996}"/>
              </a:ext>
            </a:extLst>
          </p:cNvPr>
          <p:cNvSpPr/>
          <p:nvPr/>
        </p:nvSpPr>
        <p:spPr>
          <a:xfrm flipH="1">
            <a:off x="15885903" y="3673483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5030C670-E0C7-41A8-AEA9-650BC47CABDA}"/>
              </a:ext>
            </a:extLst>
          </p:cNvPr>
          <p:cNvSpPr/>
          <p:nvPr/>
        </p:nvSpPr>
        <p:spPr>
          <a:xfrm rot="5400000" flipH="1">
            <a:off x="15353099" y="5280730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F845C8AD-70D4-6AE0-C2F1-F4B29D57E579}"/>
              </a:ext>
            </a:extLst>
          </p:cNvPr>
          <p:cNvSpPr/>
          <p:nvPr/>
        </p:nvSpPr>
        <p:spPr>
          <a:xfrm rot="16200000" flipH="1" flipV="1">
            <a:off x="15765021" y="4977982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BF010DD-FF7B-BD09-DE71-5152557CB67A}"/>
              </a:ext>
            </a:extLst>
          </p:cNvPr>
          <p:cNvSpPr/>
          <p:nvPr/>
        </p:nvSpPr>
        <p:spPr>
          <a:xfrm flipH="1">
            <a:off x="15949781" y="1394054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03" name="箭头: 左弧形 102">
            <a:extLst>
              <a:ext uri="{FF2B5EF4-FFF2-40B4-BE49-F238E27FC236}">
                <a16:creationId xmlns:a16="http://schemas.microsoft.com/office/drawing/2014/main" id="{F9AB26C4-A6B1-A4E7-C870-86F6F567BA13}"/>
              </a:ext>
            </a:extLst>
          </p:cNvPr>
          <p:cNvSpPr/>
          <p:nvPr/>
        </p:nvSpPr>
        <p:spPr>
          <a:xfrm flipV="1">
            <a:off x="15878904" y="2842996"/>
            <a:ext cx="306888" cy="61339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D6844816-BE00-D98A-5467-2025D21A93CF}"/>
              </a:ext>
            </a:extLst>
          </p:cNvPr>
          <p:cNvSpPr/>
          <p:nvPr/>
        </p:nvSpPr>
        <p:spPr>
          <a:xfrm flipH="1">
            <a:off x="15624327" y="1877424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EFA226E3-0514-B5AF-E177-899FA06E7A24}"/>
              </a:ext>
            </a:extLst>
          </p:cNvPr>
          <p:cNvSpPr txBox="1"/>
          <p:nvPr/>
        </p:nvSpPr>
        <p:spPr>
          <a:xfrm>
            <a:off x="16185792" y="3227860"/>
            <a:ext cx="10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E9D0FF6-E6D8-B1A9-65BA-1111A333683A}"/>
              </a:ext>
            </a:extLst>
          </p:cNvPr>
          <p:cNvSpPr txBox="1"/>
          <p:nvPr/>
        </p:nvSpPr>
        <p:spPr>
          <a:xfrm>
            <a:off x="16202516" y="2616519"/>
            <a:ext cx="21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9D62664F-8F63-0024-08F0-83B871961BB7}"/>
              </a:ext>
            </a:extLst>
          </p:cNvPr>
          <p:cNvSpPr txBox="1"/>
          <p:nvPr/>
        </p:nvSpPr>
        <p:spPr>
          <a:xfrm>
            <a:off x="14096132" y="2538180"/>
            <a:ext cx="98547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cxnSp>
        <p:nvCxnSpPr>
          <p:cNvPr id="109" name="连接符: 曲线 108">
            <a:extLst>
              <a:ext uri="{FF2B5EF4-FFF2-40B4-BE49-F238E27FC236}">
                <a16:creationId xmlns:a16="http://schemas.microsoft.com/office/drawing/2014/main" id="{835C6E09-15A2-2BF7-C57C-FABF2E6052DA}"/>
              </a:ext>
            </a:extLst>
          </p:cNvPr>
          <p:cNvCxnSpPr>
            <a:cxnSpLocks/>
          </p:cNvCxnSpPr>
          <p:nvPr/>
        </p:nvCxnSpPr>
        <p:spPr>
          <a:xfrm rot="10800000">
            <a:off x="14950225" y="2292870"/>
            <a:ext cx="1663445" cy="346028"/>
          </a:xfrm>
          <a:prstGeom prst="curvedConnector3">
            <a:avLst>
              <a:gd name="adj1" fmla="val -1688"/>
            </a:avLst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D9C4A77D-69A6-BAC9-0B56-BC07A169840E}"/>
              </a:ext>
            </a:extLst>
          </p:cNvPr>
          <p:cNvSpPr/>
          <p:nvPr/>
        </p:nvSpPr>
        <p:spPr>
          <a:xfrm rot="16200000" flipH="1" flipV="1">
            <a:off x="15386478" y="2367366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8DDD358-49B5-228F-1235-75C0CAF83194}"/>
              </a:ext>
            </a:extLst>
          </p:cNvPr>
          <p:cNvSpPr/>
          <p:nvPr/>
        </p:nvSpPr>
        <p:spPr>
          <a:xfrm rot="5400000" flipH="1">
            <a:off x="15344075" y="3070228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D53214E1-1C87-B99B-EA8E-89BE1BE83B1F}"/>
              </a:ext>
            </a:extLst>
          </p:cNvPr>
          <p:cNvSpPr/>
          <p:nvPr/>
        </p:nvSpPr>
        <p:spPr>
          <a:xfrm flipH="1">
            <a:off x="15532840" y="3801418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3" name="箭头: 左弧形 112">
            <a:extLst>
              <a:ext uri="{FF2B5EF4-FFF2-40B4-BE49-F238E27FC236}">
                <a16:creationId xmlns:a16="http://schemas.microsoft.com/office/drawing/2014/main" id="{431C8C93-6528-9996-2466-2F8C405BCEAA}"/>
              </a:ext>
            </a:extLst>
          </p:cNvPr>
          <p:cNvSpPr/>
          <p:nvPr/>
        </p:nvSpPr>
        <p:spPr>
          <a:xfrm flipH="1">
            <a:off x="15282731" y="4266494"/>
            <a:ext cx="306888" cy="61339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48D5CB1-1163-A8F1-D4E3-2423FAE551D1}"/>
              </a:ext>
            </a:extLst>
          </p:cNvPr>
          <p:cNvSpPr txBox="1"/>
          <p:nvPr/>
        </p:nvSpPr>
        <p:spPr>
          <a:xfrm flipH="1">
            <a:off x="14387116" y="4008855"/>
            <a:ext cx="1092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sz="28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9AAC7A72-9406-82B8-BB6A-F13276CDD130}"/>
              </a:ext>
            </a:extLst>
          </p:cNvPr>
          <p:cNvSpPr txBox="1"/>
          <p:nvPr/>
        </p:nvSpPr>
        <p:spPr>
          <a:xfrm flipH="1">
            <a:off x="13695087" y="4618276"/>
            <a:ext cx="21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连接符: 曲线 120">
            <a:extLst>
              <a:ext uri="{FF2B5EF4-FFF2-40B4-BE49-F238E27FC236}">
                <a16:creationId xmlns:a16="http://schemas.microsoft.com/office/drawing/2014/main" id="{A96893DB-D6D8-E2A3-D830-2D766E96844E}"/>
              </a:ext>
            </a:extLst>
          </p:cNvPr>
          <p:cNvCxnSpPr>
            <a:cxnSpLocks/>
            <a:stCxn id="115" idx="3"/>
          </p:cNvCxnSpPr>
          <p:nvPr/>
        </p:nvCxnSpPr>
        <p:spPr>
          <a:xfrm rot="10800000" flipH="1">
            <a:off x="13695087" y="2313172"/>
            <a:ext cx="401044" cy="2566714"/>
          </a:xfrm>
          <a:prstGeom prst="curvedConnector3">
            <a:avLst>
              <a:gd name="adj1" fmla="val -57001"/>
            </a:avLst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箭头: 下 125">
            <a:extLst>
              <a:ext uri="{FF2B5EF4-FFF2-40B4-BE49-F238E27FC236}">
                <a16:creationId xmlns:a16="http://schemas.microsoft.com/office/drawing/2014/main" id="{954BF3EE-CAE6-D7C3-A3A4-2C3FB16B97B4}"/>
              </a:ext>
            </a:extLst>
          </p:cNvPr>
          <p:cNvSpPr/>
          <p:nvPr/>
        </p:nvSpPr>
        <p:spPr>
          <a:xfrm flipV="1">
            <a:off x="10007219" y="3867168"/>
            <a:ext cx="464024" cy="612742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996F68A4-3E38-3046-80D3-6B7200B6FC0F}"/>
              </a:ext>
            </a:extLst>
          </p:cNvPr>
          <p:cNvSpPr/>
          <p:nvPr/>
        </p:nvSpPr>
        <p:spPr>
          <a:xfrm rot="16200000" flipH="1" flipV="1">
            <a:off x="8806443" y="5194548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35F2FC99-FD87-AA85-09CB-7F6582021A5D}"/>
              </a:ext>
            </a:extLst>
          </p:cNvPr>
          <p:cNvSpPr/>
          <p:nvPr/>
        </p:nvSpPr>
        <p:spPr>
          <a:xfrm rot="5400000" flipH="1">
            <a:off x="15434877" y="4960351"/>
            <a:ext cx="214179" cy="24012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1663B014-69B2-F1AD-CDA1-528B4AE559BC}"/>
              </a:ext>
            </a:extLst>
          </p:cNvPr>
          <p:cNvSpPr txBox="1"/>
          <p:nvPr/>
        </p:nvSpPr>
        <p:spPr>
          <a:xfrm>
            <a:off x="6555498" y="6226916"/>
            <a:ext cx="6289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Water splitting on CEM facing 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accumulated in SWBC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on CEM facing SWBC and in bulk solution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E44085D-239C-C419-52F8-00836893CBE4}"/>
              </a:ext>
            </a:extLst>
          </p:cNvPr>
          <p:cNvSpPr txBox="1"/>
          <p:nvPr/>
        </p:nvSpPr>
        <p:spPr>
          <a:xfrm>
            <a:off x="13570271" y="6207579"/>
            <a:ext cx="4833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Water splitting on CEM facing SWBC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Scaling in SWBC was enhanced</a:t>
            </a:r>
          </a:p>
        </p:txBody>
      </p: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EC9C7C4B-91B1-516E-8B2B-F170EF71029E}"/>
              </a:ext>
            </a:extLst>
          </p:cNvPr>
          <p:cNvCxnSpPr>
            <a:stCxn id="11" idx="1"/>
          </p:cNvCxnSpPr>
          <p:nvPr/>
        </p:nvCxnSpPr>
        <p:spPr>
          <a:xfrm flipH="1">
            <a:off x="1887965" y="1852625"/>
            <a:ext cx="12233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本框 133">
            <a:extLst>
              <a:ext uri="{FF2B5EF4-FFF2-40B4-BE49-F238E27FC236}">
                <a16:creationId xmlns:a16="http://schemas.microsoft.com/office/drawing/2014/main" id="{77EB08E9-00F7-FE2C-0E66-EF10F152D4A4}"/>
              </a:ext>
            </a:extLst>
          </p:cNvPr>
          <p:cNvSpPr txBox="1"/>
          <p:nvPr/>
        </p:nvSpPr>
        <p:spPr>
          <a:xfrm>
            <a:off x="9558020" y="1665604"/>
            <a:ext cx="98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135" name="直接箭头连接符 134">
            <a:extLst>
              <a:ext uri="{FF2B5EF4-FFF2-40B4-BE49-F238E27FC236}">
                <a16:creationId xmlns:a16="http://schemas.microsoft.com/office/drawing/2014/main" id="{FBD88067-EA46-8B1D-4CA1-023CA365AA37}"/>
              </a:ext>
            </a:extLst>
          </p:cNvPr>
          <p:cNvCxnSpPr>
            <a:stCxn id="134" idx="1"/>
          </p:cNvCxnSpPr>
          <p:nvPr/>
        </p:nvCxnSpPr>
        <p:spPr>
          <a:xfrm flipH="1">
            <a:off x="8334683" y="1927214"/>
            <a:ext cx="12233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F6AF2085-E571-47C3-B3D9-F323944B6158}"/>
              </a:ext>
            </a:extLst>
          </p:cNvPr>
          <p:cNvSpPr txBox="1"/>
          <p:nvPr/>
        </p:nvSpPr>
        <p:spPr>
          <a:xfrm>
            <a:off x="16082969" y="1448349"/>
            <a:ext cx="985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B4073CD9-A577-95D2-C549-957129B0AF7F}"/>
              </a:ext>
            </a:extLst>
          </p:cNvPr>
          <p:cNvCxnSpPr/>
          <p:nvPr/>
        </p:nvCxnSpPr>
        <p:spPr>
          <a:xfrm flipH="1">
            <a:off x="14979179" y="1740356"/>
            <a:ext cx="1223337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矩形 137">
            <a:extLst>
              <a:ext uri="{FF2B5EF4-FFF2-40B4-BE49-F238E27FC236}">
                <a16:creationId xmlns:a16="http://schemas.microsoft.com/office/drawing/2014/main" id="{42A19FA1-10E0-4209-9C82-1D3C8D6A0184}"/>
              </a:ext>
            </a:extLst>
          </p:cNvPr>
          <p:cNvSpPr/>
          <p:nvPr/>
        </p:nvSpPr>
        <p:spPr>
          <a:xfrm flipH="1">
            <a:off x="15986837" y="1888078"/>
            <a:ext cx="114894" cy="19390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140" name="箭头: 右 220">
            <a:extLst>
              <a:ext uri="{FF2B5EF4-FFF2-40B4-BE49-F238E27FC236}">
                <a16:creationId xmlns:a16="http://schemas.microsoft.com/office/drawing/2014/main" id="{41C61187-37CC-9AC9-FCBC-DA1BA5F32219}"/>
              </a:ext>
            </a:extLst>
          </p:cNvPr>
          <p:cNvSpPr/>
          <p:nvPr/>
        </p:nvSpPr>
        <p:spPr>
          <a:xfrm>
            <a:off x="5268044" y="3002288"/>
            <a:ext cx="795300" cy="11636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2" name="箭头: 右 220">
            <a:extLst>
              <a:ext uri="{FF2B5EF4-FFF2-40B4-BE49-F238E27FC236}">
                <a16:creationId xmlns:a16="http://schemas.microsoft.com/office/drawing/2014/main" id="{E53AD71E-EDC0-D18C-06F3-91E58B38C29D}"/>
              </a:ext>
            </a:extLst>
          </p:cNvPr>
          <p:cNvSpPr/>
          <p:nvPr/>
        </p:nvSpPr>
        <p:spPr>
          <a:xfrm>
            <a:off x="12103097" y="3041823"/>
            <a:ext cx="795300" cy="116363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4EF81FB-9FCB-C9D1-88F8-21ABA3127621}"/>
              </a:ext>
            </a:extLst>
          </p:cNvPr>
          <p:cNvSpPr/>
          <p:nvPr/>
        </p:nvSpPr>
        <p:spPr>
          <a:xfrm rot="5400000" flipH="1">
            <a:off x="7766092" y="4793313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BCD8B7A-F5C5-673C-C838-1099984B43AB}"/>
              </a:ext>
            </a:extLst>
          </p:cNvPr>
          <p:cNvSpPr/>
          <p:nvPr/>
        </p:nvSpPr>
        <p:spPr>
          <a:xfrm rot="5400000" flipH="1">
            <a:off x="7691916" y="4378630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3BDF467-995A-FD2B-8324-91313D1CFA9E}"/>
              </a:ext>
            </a:extLst>
          </p:cNvPr>
          <p:cNvSpPr/>
          <p:nvPr/>
        </p:nvSpPr>
        <p:spPr>
          <a:xfrm rot="5400000" flipH="1">
            <a:off x="7448712" y="4799625"/>
            <a:ext cx="187926" cy="1977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箭头: 下弧形 8">
            <a:extLst>
              <a:ext uri="{FF2B5EF4-FFF2-40B4-BE49-F238E27FC236}">
                <a16:creationId xmlns:a16="http://schemas.microsoft.com/office/drawing/2014/main" id="{AD332709-CF46-8F3B-5ECD-EA44358387E7}"/>
              </a:ext>
            </a:extLst>
          </p:cNvPr>
          <p:cNvSpPr/>
          <p:nvPr/>
        </p:nvSpPr>
        <p:spPr>
          <a:xfrm>
            <a:off x="8104751" y="3499333"/>
            <a:ext cx="822843" cy="461791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箭头: 左弧形 17">
            <a:extLst>
              <a:ext uri="{FF2B5EF4-FFF2-40B4-BE49-F238E27FC236}">
                <a16:creationId xmlns:a16="http://schemas.microsoft.com/office/drawing/2014/main" id="{6BA48702-C56E-2966-4619-09F763F5FD28}"/>
              </a:ext>
            </a:extLst>
          </p:cNvPr>
          <p:cNvSpPr/>
          <p:nvPr/>
        </p:nvSpPr>
        <p:spPr>
          <a:xfrm>
            <a:off x="7160574" y="3440207"/>
            <a:ext cx="460479" cy="874020"/>
          </a:xfrm>
          <a:prstGeom prst="curvedRightArrow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8D8A79-6C34-90B0-CCCA-C2609654574F}"/>
              </a:ext>
            </a:extLst>
          </p:cNvPr>
          <p:cNvSpPr/>
          <p:nvPr/>
        </p:nvSpPr>
        <p:spPr>
          <a:xfrm rot="5400000" flipH="1">
            <a:off x="14115614" y="3797552"/>
            <a:ext cx="187926" cy="1977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C5F4A8-FD5A-354F-77A0-46660C3D3841}"/>
              </a:ext>
            </a:extLst>
          </p:cNvPr>
          <p:cNvSpPr/>
          <p:nvPr/>
        </p:nvSpPr>
        <p:spPr>
          <a:xfrm rot="5400000" flipH="1">
            <a:off x="14387925" y="3601678"/>
            <a:ext cx="271361" cy="30688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328D8FE-F9E2-56CD-D2C2-FBF8F43AC75D}"/>
              </a:ext>
            </a:extLst>
          </p:cNvPr>
          <p:cNvSpPr/>
          <p:nvPr/>
        </p:nvSpPr>
        <p:spPr>
          <a:xfrm flipH="1">
            <a:off x="14854161" y="3809164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7DDDDBC-97D3-3481-AFBC-75E087B885FE}"/>
              </a:ext>
            </a:extLst>
          </p:cNvPr>
          <p:cNvSpPr/>
          <p:nvPr/>
        </p:nvSpPr>
        <p:spPr>
          <a:xfrm flipH="1">
            <a:off x="4023963" y="5380350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964609-8DA2-A4FD-BD9E-10D41EAF99C1}"/>
              </a:ext>
            </a:extLst>
          </p:cNvPr>
          <p:cNvSpPr/>
          <p:nvPr/>
        </p:nvSpPr>
        <p:spPr>
          <a:xfrm flipH="1">
            <a:off x="4316537" y="5590666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F130F58-0CFA-FAC6-27FA-375CF8A21711}"/>
              </a:ext>
            </a:extLst>
          </p:cNvPr>
          <p:cNvSpPr/>
          <p:nvPr/>
        </p:nvSpPr>
        <p:spPr>
          <a:xfrm rot="16200000" flipH="1" flipV="1">
            <a:off x="4474731" y="5260663"/>
            <a:ext cx="246537" cy="2223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箭头: 下弧形 28">
            <a:extLst>
              <a:ext uri="{FF2B5EF4-FFF2-40B4-BE49-F238E27FC236}">
                <a16:creationId xmlns:a16="http://schemas.microsoft.com/office/drawing/2014/main" id="{2A9CE1CF-6311-FF66-18BA-DD9C869F3D4A}"/>
              </a:ext>
            </a:extLst>
          </p:cNvPr>
          <p:cNvSpPr/>
          <p:nvPr/>
        </p:nvSpPr>
        <p:spPr>
          <a:xfrm flipH="1">
            <a:off x="2681199" y="5252541"/>
            <a:ext cx="508217" cy="394614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箭头: 下弧形 34">
            <a:extLst>
              <a:ext uri="{FF2B5EF4-FFF2-40B4-BE49-F238E27FC236}">
                <a16:creationId xmlns:a16="http://schemas.microsoft.com/office/drawing/2014/main" id="{D9587E34-40FB-594E-AA60-9E55E93A843C}"/>
              </a:ext>
            </a:extLst>
          </p:cNvPr>
          <p:cNvSpPr/>
          <p:nvPr/>
        </p:nvSpPr>
        <p:spPr>
          <a:xfrm rot="1095282">
            <a:off x="3142440" y="5358155"/>
            <a:ext cx="813853" cy="407913"/>
          </a:xfrm>
          <a:prstGeom prst="curvedUpArrow">
            <a:avLst/>
          </a:prstGeom>
          <a:solidFill>
            <a:srgbClr val="C0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3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7A50B39F-49BD-55C2-4D33-3924E30E7B3B}"/>
              </a:ext>
            </a:extLst>
          </p:cNvPr>
          <p:cNvSpPr/>
          <p:nvPr/>
        </p:nvSpPr>
        <p:spPr>
          <a:xfrm>
            <a:off x="9175648" y="1708748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00D248-2F00-A111-9948-D0EAD09FAB23}"/>
              </a:ext>
            </a:extLst>
          </p:cNvPr>
          <p:cNvSpPr/>
          <p:nvPr/>
        </p:nvSpPr>
        <p:spPr>
          <a:xfrm>
            <a:off x="5565905" y="1708748"/>
            <a:ext cx="3064287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77F05E1-3552-3FB0-D96A-1597D76CAC0F}"/>
              </a:ext>
            </a:extLst>
          </p:cNvPr>
          <p:cNvSpPr/>
          <p:nvPr/>
        </p:nvSpPr>
        <p:spPr>
          <a:xfrm>
            <a:off x="3121938" y="1708748"/>
            <a:ext cx="2136063" cy="48957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854F0F-36CF-667E-569A-75D9559D6CF8}"/>
              </a:ext>
            </a:extLst>
          </p:cNvPr>
          <p:cNvSpPr/>
          <p:nvPr/>
        </p:nvSpPr>
        <p:spPr>
          <a:xfrm>
            <a:off x="5262127" y="1708750"/>
            <a:ext cx="291450" cy="48990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65455F-0FED-ACF8-1855-04B0611D941F}"/>
              </a:ext>
            </a:extLst>
          </p:cNvPr>
          <p:cNvSpPr txBox="1"/>
          <p:nvPr/>
        </p:nvSpPr>
        <p:spPr>
          <a:xfrm>
            <a:off x="4873801" y="1123975"/>
            <a:ext cx="1285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CEM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66CB0DD-16D5-5393-9C93-73E22714F72B}"/>
              </a:ext>
            </a:extLst>
          </p:cNvPr>
          <p:cNvSpPr txBox="1"/>
          <p:nvPr/>
        </p:nvSpPr>
        <p:spPr>
          <a:xfrm>
            <a:off x="3614901" y="1708750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SWBC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848D77-01CA-A3E5-F2CB-B0FCABD8D9B8}"/>
              </a:ext>
            </a:extLst>
          </p:cNvPr>
          <p:cNvSpPr txBox="1"/>
          <p:nvPr/>
        </p:nvSpPr>
        <p:spPr>
          <a:xfrm>
            <a:off x="6486453" y="1708748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D1D7EE2-B2A4-57E1-55C1-0207FFBBCE67}"/>
              </a:ext>
            </a:extLst>
          </p:cNvPr>
          <p:cNvSpPr/>
          <p:nvPr/>
        </p:nvSpPr>
        <p:spPr>
          <a:xfrm>
            <a:off x="8642521" y="1708748"/>
            <a:ext cx="524280" cy="48990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DD46EC9-4E03-AE1C-331E-DB0FF4CEC2B6}"/>
              </a:ext>
            </a:extLst>
          </p:cNvPr>
          <p:cNvCxnSpPr>
            <a:stCxn id="8" idx="0"/>
            <a:endCxn id="8" idx="2"/>
          </p:cNvCxnSpPr>
          <p:nvPr/>
        </p:nvCxnSpPr>
        <p:spPr>
          <a:xfrm>
            <a:off x="8904661" y="1708748"/>
            <a:ext cx="0" cy="4899051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458E69D-0659-4744-BE07-DDEC7B2355BB}"/>
              </a:ext>
            </a:extLst>
          </p:cNvPr>
          <p:cNvSpPr txBox="1"/>
          <p:nvPr/>
        </p:nvSpPr>
        <p:spPr>
          <a:xfrm>
            <a:off x="8394712" y="1123975"/>
            <a:ext cx="1285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BPM</a:t>
            </a:r>
            <a:endParaRPr lang="zh-CN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66A6C2C-4B96-9900-C64C-55B661B8B50C}"/>
              </a:ext>
            </a:extLst>
          </p:cNvPr>
          <p:cNvSpPr txBox="1"/>
          <p:nvPr/>
        </p:nvSpPr>
        <p:spPr>
          <a:xfrm>
            <a:off x="3934543" y="3337485"/>
            <a:ext cx="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Mg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8576289-A85C-E968-7BCB-A3FBBCA4A341}"/>
              </a:ext>
            </a:extLst>
          </p:cNvPr>
          <p:cNvGrpSpPr/>
          <p:nvPr/>
        </p:nvGrpSpPr>
        <p:grpSpPr>
          <a:xfrm>
            <a:off x="5947097" y="2889986"/>
            <a:ext cx="993726" cy="1042883"/>
            <a:chOff x="6041290" y="2368848"/>
            <a:chExt cx="993726" cy="1042883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F233EA7-55E7-06B6-D138-6AC2E8EDED1F}"/>
                </a:ext>
              </a:extLst>
            </p:cNvPr>
            <p:cNvSpPr txBox="1"/>
            <p:nvPr/>
          </p:nvSpPr>
          <p:spPr>
            <a:xfrm>
              <a:off x="6049542" y="2368848"/>
              <a:ext cx="985474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OH</a:t>
              </a:r>
              <a:r>
                <a:rPr lang="en-US" sz="2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985E39D-8204-F126-6E1A-76BC02AE374F}"/>
                </a:ext>
              </a:extLst>
            </p:cNvPr>
            <p:cNvSpPr txBox="1"/>
            <p:nvPr/>
          </p:nvSpPr>
          <p:spPr>
            <a:xfrm>
              <a:off x="6041290" y="2888511"/>
              <a:ext cx="993218" cy="5232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Mg</a:t>
              </a:r>
              <a:r>
                <a:rPr lang="en-US" sz="28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2+</a:t>
              </a:r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8B1AD78-9241-A876-C5BA-481D0CBFA13D}"/>
              </a:ext>
            </a:extLst>
          </p:cNvPr>
          <p:cNvCxnSpPr>
            <a:cxnSpLocks/>
          </p:cNvCxnSpPr>
          <p:nvPr/>
        </p:nvCxnSpPr>
        <p:spPr>
          <a:xfrm>
            <a:off x="4854819" y="3597157"/>
            <a:ext cx="110485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曲线 25">
            <a:extLst>
              <a:ext uri="{FF2B5EF4-FFF2-40B4-BE49-F238E27FC236}">
                <a16:creationId xmlns:a16="http://schemas.microsoft.com/office/drawing/2014/main" id="{8CB955DD-36E9-F881-60EE-4D8CE95DD226}"/>
              </a:ext>
            </a:extLst>
          </p:cNvPr>
          <p:cNvCxnSpPr>
            <a:cxnSpLocks/>
          </p:cNvCxnSpPr>
          <p:nvPr/>
        </p:nvCxnSpPr>
        <p:spPr>
          <a:xfrm rot="5400000">
            <a:off x="8038739" y="3619771"/>
            <a:ext cx="636131" cy="55069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25EE6E23-DD45-0CAB-9B53-6240DBFFC2C5}"/>
              </a:ext>
            </a:extLst>
          </p:cNvPr>
          <p:cNvSpPr txBox="1"/>
          <p:nvPr/>
        </p:nvSpPr>
        <p:spPr>
          <a:xfrm>
            <a:off x="7562518" y="4192390"/>
            <a:ext cx="986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OH</a:t>
            </a:r>
            <a:r>
              <a:rPr lang="en-US" altLang="zh-CN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800" baseline="30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7B50C2A-E128-B2F8-59A6-50314D3385A1}"/>
              </a:ext>
            </a:extLst>
          </p:cNvPr>
          <p:cNvSpPr txBox="1"/>
          <p:nvPr/>
        </p:nvSpPr>
        <p:spPr>
          <a:xfrm>
            <a:off x="6005046" y="4681716"/>
            <a:ext cx="985474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2E72ABD-59F0-44AB-AC4E-519089B4A18F}"/>
              </a:ext>
            </a:extLst>
          </p:cNvPr>
          <p:cNvSpPr/>
          <p:nvPr/>
        </p:nvSpPr>
        <p:spPr>
          <a:xfrm flipH="1">
            <a:off x="5660847" y="2325654"/>
            <a:ext cx="140539" cy="246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11B8D31-315B-C123-6F2F-EC9AA7352CDC}"/>
              </a:ext>
            </a:extLst>
          </p:cNvPr>
          <p:cNvSpPr/>
          <p:nvPr/>
        </p:nvSpPr>
        <p:spPr>
          <a:xfrm flipH="1">
            <a:off x="5639984" y="2778312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F195E73-09D0-8721-121B-7630EDA614A0}"/>
              </a:ext>
            </a:extLst>
          </p:cNvPr>
          <p:cNvSpPr txBox="1"/>
          <p:nvPr/>
        </p:nvSpPr>
        <p:spPr>
          <a:xfrm>
            <a:off x="3976112" y="4681717"/>
            <a:ext cx="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D757FE0-F609-07B2-F0D6-11F365E54149}"/>
              </a:ext>
            </a:extLst>
          </p:cNvPr>
          <p:cNvSpPr/>
          <p:nvPr/>
        </p:nvSpPr>
        <p:spPr>
          <a:xfrm flipH="1">
            <a:off x="5656455" y="3214385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左弧形 34">
            <a:extLst>
              <a:ext uri="{FF2B5EF4-FFF2-40B4-BE49-F238E27FC236}">
                <a16:creationId xmlns:a16="http://schemas.microsoft.com/office/drawing/2014/main" id="{585E9622-CF97-22AD-9D58-1AF7A02AB953}"/>
              </a:ext>
            </a:extLst>
          </p:cNvPr>
          <p:cNvSpPr/>
          <p:nvPr/>
        </p:nvSpPr>
        <p:spPr>
          <a:xfrm rot="16200000" flipH="1" flipV="1">
            <a:off x="5773425" y="2350812"/>
            <a:ext cx="367529" cy="732418"/>
          </a:xfrm>
          <a:prstGeom prst="curvedRightArrow">
            <a:avLst>
              <a:gd name="adj1" fmla="val 25000"/>
              <a:gd name="adj2" fmla="val 46257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F9537E4-737F-1FC2-9099-7628C0CE30C0}"/>
              </a:ext>
            </a:extLst>
          </p:cNvPr>
          <p:cNvCxnSpPr>
            <a:cxnSpLocks/>
          </p:cNvCxnSpPr>
          <p:nvPr/>
        </p:nvCxnSpPr>
        <p:spPr>
          <a:xfrm>
            <a:off x="4876776" y="4983302"/>
            <a:ext cx="110485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B2C0BE8-F58B-18CA-EF64-390CB3DAF032}"/>
              </a:ext>
            </a:extLst>
          </p:cNvPr>
          <p:cNvSpPr/>
          <p:nvPr/>
        </p:nvSpPr>
        <p:spPr>
          <a:xfrm flipH="1">
            <a:off x="5651288" y="5069256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箭头: 左弧形 38">
            <a:extLst>
              <a:ext uri="{FF2B5EF4-FFF2-40B4-BE49-F238E27FC236}">
                <a16:creationId xmlns:a16="http://schemas.microsoft.com/office/drawing/2014/main" id="{A25A2D73-05B8-0738-580E-F4C93F2EFC22}"/>
              </a:ext>
            </a:extLst>
          </p:cNvPr>
          <p:cNvSpPr/>
          <p:nvPr/>
        </p:nvSpPr>
        <p:spPr>
          <a:xfrm rot="5400000" flipH="1">
            <a:off x="5868089" y="5022492"/>
            <a:ext cx="367529" cy="732418"/>
          </a:xfrm>
          <a:prstGeom prst="curvedRightArrow">
            <a:avLst>
              <a:gd name="adj1" fmla="val 9907"/>
              <a:gd name="adj2" fmla="val 46257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箭头: 左弧形 40">
            <a:extLst>
              <a:ext uri="{FF2B5EF4-FFF2-40B4-BE49-F238E27FC236}">
                <a16:creationId xmlns:a16="http://schemas.microsoft.com/office/drawing/2014/main" id="{F0683A8B-A7C7-F966-283F-A1457CAD3424}"/>
              </a:ext>
            </a:extLst>
          </p:cNvPr>
          <p:cNvSpPr/>
          <p:nvPr/>
        </p:nvSpPr>
        <p:spPr>
          <a:xfrm rot="16200000">
            <a:off x="7039526" y="4663194"/>
            <a:ext cx="582575" cy="1666060"/>
          </a:xfrm>
          <a:prstGeom prst="curvedRightArrow">
            <a:avLst>
              <a:gd name="adj1" fmla="val 22452"/>
              <a:gd name="adj2" fmla="val 46257"/>
              <a:gd name="adj3" fmla="val 2500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65E72C-1292-C17E-2259-647F4B13FB2E}"/>
              </a:ext>
            </a:extLst>
          </p:cNvPr>
          <p:cNvSpPr txBox="1"/>
          <p:nvPr/>
        </p:nvSpPr>
        <p:spPr>
          <a:xfrm>
            <a:off x="7563444" y="4674053"/>
            <a:ext cx="98547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</a:t>
            </a:r>
            <a:r>
              <a:rPr lang="en-US" sz="28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2+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AED973F-863B-8813-74C7-0DFA5887C8E3}"/>
              </a:ext>
            </a:extLst>
          </p:cNvPr>
          <p:cNvSpPr/>
          <p:nvPr/>
        </p:nvSpPr>
        <p:spPr>
          <a:xfrm flipH="1">
            <a:off x="8642521" y="4868059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6DE33C4-38CD-033E-32C0-04A8F6B8AEEB}"/>
              </a:ext>
            </a:extLst>
          </p:cNvPr>
          <p:cNvSpPr/>
          <p:nvPr/>
        </p:nvSpPr>
        <p:spPr>
          <a:xfrm flipH="1">
            <a:off x="8658356" y="6050559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F6F11BE-7CE7-2BDC-EF86-57576EC41E9C}"/>
              </a:ext>
            </a:extLst>
          </p:cNvPr>
          <p:cNvSpPr/>
          <p:nvPr/>
        </p:nvSpPr>
        <p:spPr>
          <a:xfrm flipH="1">
            <a:off x="8670204" y="5643782"/>
            <a:ext cx="113558" cy="27136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0A21B5C-966B-0732-496F-1ABF2EFEE468}"/>
              </a:ext>
            </a:extLst>
          </p:cNvPr>
          <p:cNvSpPr txBox="1"/>
          <p:nvPr/>
        </p:nvSpPr>
        <p:spPr>
          <a:xfrm>
            <a:off x="6785828" y="5942563"/>
            <a:ext cx="18293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Ca(OH)</a:t>
            </a:r>
            <a:r>
              <a:rPr lang="en-US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↓</a:t>
            </a:r>
            <a:endParaRPr 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3F0D9EB-2180-A95E-E907-57C0A44DC18B}"/>
              </a:ext>
            </a:extLst>
          </p:cNvPr>
          <p:cNvSpPr txBox="1"/>
          <p:nvPr/>
        </p:nvSpPr>
        <p:spPr>
          <a:xfrm>
            <a:off x="8600317" y="1877364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A067E6-5E35-125A-ED24-0F8DC4AC1159}"/>
              </a:ext>
            </a:extLst>
          </p:cNvPr>
          <p:cNvSpPr txBox="1"/>
          <p:nvPr/>
        </p:nvSpPr>
        <p:spPr>
          <a:xfrm>
            <a:off x="8600317" y="375376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D817EED-2FDE-F860-5794-BC08B0E91FCE}"/>
              </a:ext>
            </a:extLst>
          </p:cNvPr>
          <p:cNvSpPr txBox="1"/>
          <p:nvPr/>
        </p:nvSpPr>
        <p:spPr>
          <a:xfrm>
            <a:off x="8600317" y="571730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AEC5A9F-1767-02B2-672B-EADD6F8A74D8}"/>
              </a:ext>
            </a:extLst>
          </p:cNvPr>
          <p:cNvSpPr txBox="1"/>
          <p:nvPr/>
        </p:nvSpPr>
        <p:spPr>
          <a:xfrm>
            <a:off x="8600316" y="4875092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68129FB-8CD8-192A-06B4-20E43D9E069E}"/>
              </a:ext>
            </a:extLst>
          </p:cNvPr>
          <p:cNvSpPr txBox="1"/>
          <p:nvPr/>
        </p:nvSpPr>
        <p:spPr>
          <a:xfrm>
            <a:off x="8600316" y="2815563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3B8AD9D-C85A-EDF2-8068-95EE7C813A9D}"/>
              </a:ext>
            </a:extLst>
          </p:cNvPr>
          <p:cNvSpPr txBox="1"/>
          <p:nvPr/>
        </p:nvSpPr>
        <p:spPr>
          <a:xfrm>
            <a:off x="8916991" y="2322987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14A0867-3EA7-E66C-B931-3418699E2EDB}"/>
              </a:ext>
            </a:extLst>
          </p:cNvPr>
          <p:cNvSpPr txBox="1"/>
          <p:nvPr/>
        </p:nvSpPr>
        <p:spPr>
          <a:xfrm>
            <a:off x="8916990" y="4262625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FF5C3C-98F3-083C-A8A4-78DF2BCBBC61}"/>
              </a:ext>
            </a:extLst>
          </p:cNvPr>
          <p:cNvSpPr txBox="1"/>
          <p:nvPr/>
        </p:nvSpPr>
        <p:spPr>
          <a:xfrm>
            <a:off x="8916991" y="616292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0EDFE33-2D29-9969-74E5-DE057B7C7E2E}"/>
              </a:ext>
            </a:extLst>
          </p:cNvPr>
          <p:cNvSpPr txBox="1"/>
          <p:nvPr/>
        </p:nvSpPr>
        <p:spPr>
          <a:xfrm>
            <a:off x="8916990" y="522472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865959B-627C-5B56-7BD5-4BEB4A7410BC}"/>
              </a:ext>
            </a:extLst>
          </p:cNvPr>
          <p:cNvSpPr txBox="1"/>
          <p:nvPr/>
        </p:nvSpPr>
        <p:spPr>
          <a:xfrm>
            <a:off x="8916990" y="3261186"/>
            <a:ext cx="601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371D619-C0F6-BA24-8B6A-5347347CF82C}"/>
              </a:ext>
            </a:extLst>
          </p:cNvPr>
          <p:cNvSpPr txBox="1"/>
          <p:nvPr/>
        </p:nvSpPr>
        <p:spPr>
          <a:xfrm>
            <a:off x="9629717" y="1708748"/>
            <a:ext cx="1227924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7DC59077-E1AE-BE3C-FD3D-67B361D8BB65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7802" y="3607499"/>
            <a:ext cx="636131" cy="550693"/>
          </a:xfrm>
          <a:prstGeom prst="curved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B5853ABB-9DD1-A713-9D9A-C10861149D84}"/>
              </a:ext>
            </a:extLst>
          </p:cNvPr>
          <p:cNvSpPr txBox="1"/>
          <p:nvPr/>
        </p:nvSpPr>
        <p:spPr>
          <a:xfrm>
            <a:off x="9760731" y="4156622"/>
            <a:ext cx="96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800" baseline="300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757044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383105-E22F-AE85-7758-800A4897DEEA}"/>
              </a:ext>
            </a:extLst>
          </p:cNvPr>
          <p:cNvSpPr txBox="1"/>
          <p:nvPr/>
        </p:nvSpPr>
        <p:spPr>
          <a:xfrm>
            <a:off x="6790944" y="3023616"/>
            <a:ext cx="28407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SI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7858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FCE91E950A57042AEB3A206D177FA8D" ma:contentTypeVersion="12" ma:contentTypeDescription="Create a new document." ma:contentTypeScope="" ma:versionID="0f77f659df514627f0ec3eb76e52dea9">
  <xsd:schema xmlns:xsd="http://www.w3.org/2001/XMLSchema" xmlns:xs="http://www.w3.org/2001/XMLSchema" xmlns:p="http://schemas.microsoft.com/office/2006/metadata/properties" xmlns:ns3="dcc1b037-3225-4fae-be35-69434cce0f04" xmlns:ns4="504b3997-0012-4476-b23f-9670be081898" targetNamespace="http://schemas.microsoft.com/office/2006/metadata/properties" ma:root="true" ma:fieldsID="b3af60e4f0b56982c0a55ebfa2e6b15d" ns3:_="" ns4:_="">
    <xsd:import namespace="dcc1b037-3225-4fae-be35-69434cce0f04"/>
    <xsd:import namespace="504b3997-0012-4476-b23f-9670be0818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1b037-3225-4fae-be35-69434cce0f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4b3997-0012-4476-b23f-9670be08189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cc1b037-3225-4fae-be35-69434cce0f0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53288D-A7A8-4CB9-9D62-6639AF7755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c1b037-3225-4fae-be35-69434cce0f04"/>
    <ds:schemaRef ds:uri="504b3997-0012-4476-b23f-9670be0818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4EA843-A38A-4B0F-8B0D-B25A5D41AEDE}">
  <ds:schemaRefs>
    <ds:schemaRef ds:uri="http://purl.org/dc/dcmitype/"/>
    <ds:schemaRef ds:uri="http://schemas.microsoft.com/office/infopath/2007/PartnerControls"/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cc1b037-3225-4fae-be35-69434cce0f04"/>
    <ds:schemaRef ds:uri="504b3997-0012-4476-b23f-9670be08189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4603E67-BDBD-4AB3-B648-39D8C68DC24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11184</TotalTime>
  <Words>1859</Words>
  <Application>Microsoft Office PowerPoint</Application>
  <PresentationFormat>自定义</PresentationFormat>
  <Paragraphs>504</Paragraphs>
  <Slides>27</Slides>
  <Notes>26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等线</vt:lpstr>
      <vt:lpstr>等线 Light</vt:lpstr>
      <vt:lpstr>Arial</vt:lpstr>
      <vt:lpstr>Calibri</vt:lpstr>
      <vt:lpstr>Calibri Light</vt:lpstr>
      <vt:lpstr>Roboto</vt:lpstr>
      <vt:lpstr>Times New Roman</vt:lpstr>
      <vt:lpstr>Office 2013 - 2022 主题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Yuqin Ni</dc:creator>
  <cp:lastModifiedBy>#NI YUQIN#</cp:lastModifiedBy>
  <cp:revision>7</cp:revision>
  <dcterms:created xsi:type="dcterms:W3CDTF">2023-10-25T07:45:23Z</dcterms:created>
  <dcterms:modified xsi:type="dcterms:W3CDTF">2025-04-29T09:46:35Z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0x010100CFCE91E950A57042AEB3A206D177FA8D</vt:lpwstr>
  </property>
</Properties>
</file>